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30" r:id="rId3"/>
    <p:sldId id="326" r:id="rId4"/>
    <p:sldId id="256" r:id="rId5"/>
    <p:sldId id="257" r:id="rId6"/>
    <p:sldId id="258" r:id="rId7"/>
    <p:sldId id="260" r:id="rId8"/>
    <p:sldId id="261" r:id="rId9"/>
    <p:sldId id="262" r:id="rId10"/>
    <p:sldId id="263" r:id="rId11"/>
    <p:sldId id="299" r:id="rId12"/>
    <p:sldId id="264" r:id="rId13"/>
    <p:sldId id="266" r:id="rId14"/>
    <p:sldId id="30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01" r:id="rId28"/>
    <p:sldId id="275" r:id="rId29"/>
    <p:sldId id="276" r:id="rId30"/>
    <p:sldId id="278" r:id="rId31"/>
    <p:sldId id="280" r:id="rId32"/>
    <p:sldId id="281" r:id="rId33"/>
    <p:sldId id="279" r:id="rId34"/>
    <p:sldId id="282" r:id="rId35"/>
    <p:sldId id="283" r:id="rId36"/>
    <p:sldId id="285" r:id="rId37"/>
    <p:sldId id="286" r:id="rId38"/>
    <p:sldId id="287" r:id="rId39"/>
    <p:sldId id="302" r:id="rId40"/>
    <p:sldId id="290" r:id="rId41"/>
    <p:sldId id="324" r:id="rId42"/>
    <p:sldId id="292" r:id="rId43"/>
    <p:sldId id="323" r:id="rId44"/>
    <p:sldId id="293" r:id="rId45"/>
    <p:sldId id="295" r:id="rId46"/>
    <p:sldId id="296" r:id="rId47"/>
    <p:sldId id="297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28" r:id="rId56"/>
    <p:sldId id="325" r:id="rId57"/>
    <p:sldId id="312" r:id="rId58"/>
    <p:sldId id="313" r:id="rId59"/>
    <p:sldId id="321" r:id="rId60"/>
    <p:sldId id="32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C53BD-D877-731C-3EDB-25CCF88C07E6}" v="14" dt="2024-12-26T01:52:17.757"/>
    <p1510:client id="{E2925B75-750B-BF16-5A0E-466C603BD8B9}" v="15" dt="2024-12-26T02:31:2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QX QDIN" userId="7963f1e17dd2ffb3" providerId="Windows Live" clId="Web-{65E2DF37-0E1C-AF76-68BA-3B3FAC3DEC67}"/>
    <pc:docChg chg="modSld">
      <pc:chgData name="FIQX QDIN" userId="7963f1e17dd2ffb3" providerId="Windows Live" clId="Web-{65E2DF37-0E1C-AF76-68BA-3B3FAC3DEC67}" dt="2024-12-20T02:50:04.557" v="4"/>
      <pc:docMkLst>
        <pc:docMk/>
      </pc:docMkLst>
      <pc:sldChg chg="addSp">
        <pc:chgData name="FIQX QDIN" userId="7963f1e17dd2ffb3" providerId="Windows Live" clId="Web-{65E2DF37-0E1C-AF76-68BA-3B3FAC3DEC67}" dt="2024-12-20T02:50:04.557" v="4"/>
        <pc:sldMkLst>
          <pc:docMk/>
          <pc:sldMk cId="4272731991" sldId="330"/>
        </pc:sldMkLst>
        <pc:grpChg chg="add">
          <ac:chgData name="FIQX QDIN" userId="7963f1e17dd2ffb3" providerId="Windows Live" clId="Web-{65E2DF37-0E1C-AF76-68BA-3B3FAC3DEC67}" dt="2024-12-20T02:49:56.775" v="0"/>
          <ac:grpSpMkLst>
            <pc:docMk/>
            <pc:sldMk cId="4272731991" sldId="330"/>
            <ac:grpSpMk id="3" creationId="{20AB3FD4-A9F3-BCEB-7D37-FC086C143232}"/>
          </ac:grpSpMkLst>
        </pc:grpChg>
        <pc:grpChg chg="add">
          <ac:chgData name="FIQX QDIN" userId="7963f1e17dd2ffb3" providerId="Windows Live" clId="Web-{65E2DF37-0E1C-AF76-68BA-3B3FAC3DEC67}" dt="2024-12-20T02:49:58.916" v="1"/>
          <ac:grpSpMkLst>
            <pc:docMk/>
            <pc:sldMk cId="4272731991" sldId="330"/>
            <ac:grpSpMk id="5" creationId="{8D49F597-8C7B-7D34-2E2C-FDDDA3A7829B}"/>
          </ac:grpSpMkLst>
        </pc:grpChg>
        <pc:grpChg chg="add">
          <ac:chgData name="FIQX QDIN" userId="7963f1e17dd2ffb3" providerId="Windows Live" clId="Web-{65E2DF37-0E1C-AF76-68BA-3B3FAC3DEC67}" dt="2024-12-20T02:50:00.853" v="2"/>
          <ac:grpSpMkLst>
            <pc:docMk/>
            <pc:sldMk cId="4272731991" sldId="330"/>
            <ac:grpSpMk id="7" creationId="{ED4AC494-412C-690F-A6AE-51EAD76EF847}"/>
          </ac:grpSpMkLst>
        </pc:grpChg>
        <pc:grpChg chg="add">
          <ac:chgData name="FIQX QDIN" userId="7963f1e17dd2ffb3" providerId="Windows Live" clId="Web-{65E2DF37-0E1C-AF76-68BA-3B3FAC3DEC67}" dt="2024-12-20T02:50:02.525" v="3"/>
          <ac:grpSpMkLst>
            <pc:docMk/>
            <pc:sldMk cId="4272731991" sldId="330"/>
            <ac:grpSpMk id="9" creationId="{06BC7F3F-4895-F71C-E389-7AC3C071648B}"/>
          </ac:grpSpMkLst>
        </pc:grpChg>
        <pc:grpChg chg="add">
          <ac:chgData name="FIQX QDIN" userId="7963f1e17dd2ffb3" providerId="Windows Live" clId="Web-{65E2DF37-0E1C-AF76-68BA-3B3FAC3DEC67}" dt="2024-12-20T02:50:04.557" v="4"/>
          <ac:grpSpMkLst>
            <pc:docMk/>
            <pc:sldMk cId="4272731991" sldId="330"/>
            <ac:grpSpMk id="11" creationId="{677729B1-D529-2222-59DA-D2E9CFA13BDC}"/>
          </ac:grpSpMkLst>
        </pc:grpChg>
      </pc:sldChg>
    </pc:docChg>
  </pc:docChgLst>
  <pc:docChgLst>
    <pc:chgData name="FIQX QDIN" userId="7963f1e17dd2ffb3" providerId="Windows Live" clId="Web-{855B9CC5-E706-CBFB-B6CD-9E45766FF3BF}"/>
    <pc:docChg chg="addSld delSld modSld">
      <pc:chgData name="FIQX QDIN" userId="7963f1e17dd2ffb3" providerId="Windows Live" clId="Web-{855B9CC5-E706-CBFB-B6CD-9E45766FF3BF}" dt="2024-12-20T02:13:23.290" v="135" actId="20577"/>
      <pc:docMkLst>
        <pc:docMk/>
      </pc:docMkLst>
      <pc:sldChg chg="addSp delSp modSp add del replId">
        <pc:chgData name="FIQX QDIN" userId="7963f1e17dd2ffb3" providerId="Windows Live" clId="Web-{855B9CC5-E706-CBFB-B6CD-9E45766FF3BF}" dt="2024-12-20T02:08:30.266" v="92"/>
        <pc:sldMkLst>
          <pc:docMk/>
          <pc:sldMk cId="1632126428" sldId="329"/>
        </pc:sldMkLst>
        <pc:spChg chg="del">
          <ac:chgData name="FIQX QDIN" userId="7963f1e17dd2ffb3" providerId="Windows Live" clId="Web-{855B9CC5-E706-CBFB-B6CD-9E45766FF3BF}" dt="2024-12-20T02:00:56.455" v="1"/>
          <ac:spMkLst>
            <pc:docMk/>
            <pc:sldMk cId="1632126428" sldId="329"/>
            <ac:spMk id="2" creationId="{8CE63456-C265-9441-BCC1-8DB9F61C30D6}"/>
          </ac:spMkLst>
        </pc:spChg>
        <pc:picChg chg="add mod">
          <ac:chgData name="FIQX QDIN" userId="7963f1e17dd2ffb3" providerId="Windows Live" clId="Web-{855B9CC5-E706-CBFB-B6CD-9E45766FF3BF}" dt="2024-12-20T02:01:54.676" v="6" actId="1076"/>
          <ac:picMkLst>
            <pc:docMk/>
            <pc:sldMk cId="1632126428" sldId="329"/>
            <ac:picMk id="3" creationId="{8909483F-2517-C626-D162-29BA56700BD0}"/>
          </ac:picMkLst>
        </pc:picChg>
      </pc:sldChg>
      <pc:sldChg chg="modSp add del replId">
        <pc:chgData name="FIQX QDIN" userId="7963f1e17dd2ffb3" providerId="Windows Live" clId="Web-{855B9CC5-E706-CBFB-B6CD-9E45766FF3BF}" dt="2024-12-20T02:02:30.646" v="10"/>
        <pc:sldMkLst>
          <pc:docMk/>
          <pc:sldMk cId="1419297675" sldId="330"/>
        </pc:sldMkLst>
        <pc:spChg chg="mod">
          <ac:chgData name="FIQX QDIN" userId="7963f1e17dd2ffb3" providerId="Windows Live" clId="Web-{855B9CC5-E706-CBFB-B6CD-9E45766FF3BF}" dt="2024-12-20T02:02:29.771" v="9" actId="14100"/>
          <ac:spMkLst>
            <pc:docMk/>
            <pc:sldMk cId="1419297675" sldId="330"/>
            <ac:spMk id="2" creationId="{8CE63456-C265-9441-BCC1-8DB9F61C30D6}"/>
          </ac:spMkLst>
        </pc:spChg>
      </pc:sldChg>
      <pc:sldChg chg="addSp delSp modSp add replId">
        <pc:chgData name="FIQX QDIN" userId="7963f1e17dd2ffb3" providerId="Windows Live" clId="Web-{855B9CC5-E706-CBFB-B6CD-9E45766FF3BF}" dt="2024-12-20T02:13:23.290" v="135" actId="20577"/>
        <pc:sldMkLst>
          <pc:docMk/>
          <pc:sldMk cId="4272731991" sldId="330"/>
        </pc:sldMkLst>
        <pc:spChg chg="mod">
          <ac:chgData name="FIQX QDIN" userId="7963f1e17dd2ffb3" providerId="Windows Live" clId="Web-{855B9CC5-E706-CBFB-B6CD-9E45766FF3BF}" dt="2024-12-20T02:05:21.791" v="81" actId="1076"/>
          <ac:spMkLst>
            <pc:docMk/>
            <pc:sldMk cId="4272731991" sldId="330"/>
            <ac:spMk id="2" creationId="{8CE63456-C265-9441-BCC1-8DB9F61C30D6}"/>
          </ac:spMkLst>
        </pc:spChg>
        <pc:spChg chg="add mod">
          <ac:chgData name="FIQX QDIN" userId="7963f1e17dd2ffb3" providerId="Windows Live" clId="Web-{855B9CC5-E706-CBFB-B6CD-9E45766FF3BF}" dt="2024-12-20T02:05:21.791" v="82" actId="1076"/>
          <ac:spMkLst>
            <pc:docMk/>
            <pc:sldMk cId="4272731991" sldId="330"/>
            <ac:spMk id="4" creationId="{771AC14D-7F29-06C5-3CED-4E532C224D5F}"/>
          </ac:spMkLst>
        </pc:spChg>
        <pc:spChg chg="add mod">
          <ac:chgData name="FIQX QDIN" userId="7963f1e17dd2ffb3" providerId="Windows Live" clId="Web-{855B9CC5-E706-CBFB-B6CD-9E45766FF3BF}" dt="2024-12-20T02:05:21.807" v="83" actId="1076"/>
          <ac:spMkLst>
            <pc:docMk/>
            <pc:sldMk cId="4272731991" sldId="330"/>
            <ac:spMk id="6" creationId="{D9452EAD-66F1-549C-EDB4-CCC1DFD16D1D}"/>
          </ac:spMkLst>
        </pc:spChg>
        <pc:spChg chg="add mod">
          <ac:chgData name="FIQX QDIN" userId="7963f1e17dd2ffb3" providerId="Windows Live" clId="Web-{855B9CC5-E706-CBFB-B6CD-9E45766FF3BF}" dt="2024-12-20T02:05:21.807" v="84" actId="1076"/>
          <ac:spMkLst>
            <pc:docMk/>
            <pc:sldMk cId="4272731991" sldId="330"/>
            <ac:spMk id="8" creationId="{35AB3B44-F286-421A-6F66-26D397C18A0F}"/>
          </ac:spMkLst>
        </pc:spChg>
        <pc:spChg chg="add mod">
          <ac:chgData name="FIQX QDIN" userId="7963f1e17dd2ffb3" providerId="Windows Live" clId="Web-{855B9CC5-E706-CBFB-B6CD-9E45766FF3BF}" dt="2024-12-20T02:05:21.823" v="85" actId="1076"/>
          <ac:spMkLst>
            <pc:docMk/>
            <pc:sldMk cId="4272731991" sldId="330"/>
            <ac:spMk id="10" creationId="{B748E381-19A5-F6CA-0A44-D3104DD12D28}"/>
          </ac:spMkLst>
        </pc:spChg>
        <pc:spChg chg="add del mod">
          <ac:chgData name="FIQX QDIN" userId="7963f1e17dd2ffb3" providerId="Windows Live" clId="Web-{855B9CC5-E706-CBFB-B6CD-9E45766FF3BF}" dt="2024-12-20T02:07:12.591" v="91"/>
          <ac:spMkLst>
            <pc:docMk/>
            <pc:sldMk cId="4272731991" sldId="330"/>
            <ac:spMk id="12" creationId="{B2763B44-786E-E34F-7AEE-13699D2F872D}"/>
          </ac:spMkLst>
        </pc:spChg>
        <pc:spChg chg="add mod">
          <ac:chgData name="FIQX QDIN" userId="7963f1e17dd2ffb3" providerId="Windows Live" clId="Web-{855B9CC5-E706-CBFB-B6CD-9E45766FF3BF}" dt="2024-12-20T02:12:26.226" v="120" actId="20577"/>
          <ac:spMkLst>
            <pc:docMk/>
            <pc:sldMk cId="4272731991" sldId="330"/>
            <ac:spMk id="13" creationId="{8BF8C757-238B-5820-EBFB-15E0A3951E81}"/>
          </ac:spMkLst>
        </pc:spChg>
        <pc:spChg chg="add del">
          <ac:chgData name="FIQX QDIN" userId="7963f1e17dd2ffb3" providerId="Windows Live" clId="Web-{855B9CC5-E706-CBFB-B6CD-9E45766FF3BF}" dt="2024-12-20T02:13:14.383" v="130"/>
          <ac:spMkLst>
            <pc:docMk/>
            <pc:sldMk cId="4272731991" sldId="330"/>
            <ac:spMk id="14" creationId="{5A07CDEC-18D5-5D63-B45E-A52230D01E28}"/>
          </ac:spMkLst>
        </pc:spChg>
        <pc:spChg chg="add mod">
          <ac:chgData name="FIQX QDIN" userId="7963f1e17dd2ffb3" providerId="Windows Live" clId="Web-{855B9CC5-E706-CBFB-B6CD-9E45766FF3BF}" dt="2024-12-20T02:13:17.305" v="131" actId="20577"/>
          <ac:spMkLst>
            <pc:docMk/>
            <pc:sldMk cId="4272731991" sldId="330"/>
            <ac:spMk id="15" creationId="{7605DA17-6A30-52D0-FA7F-435EEAC7CA92}"/>
          </ac:spMkLst>
        </pc:spChg>
        <pc:spChg chg="add mod">
          <ac:chgData name="FIQX QDIN" userId="7963f1e17dd2ffb3" providerId="Windows Live" clId="Web-{855B9CC5-E706-CBFB-B6CD-9E45766FF3BF}" dt="2024-12-20T02:13:18.930" v="133" actId="20577"/>
          <ac:spMkLst>
            <pc:docMk/>
            <pc:sldMk cId="4272731991" sldId="330"/>
            <ac:spMk id="16" creationId="{B202203B-8E2B-5D8E-4F06-D2E04542D816}"/>
          </ac:spMkLst>
        </pc:spChg>
        <pc:spChg chg="add mod">
          <ac:chgData name="FIQX QDIN" userId="7963f1e17dd2ffb3" providerId="Windows Live" clId="Web-{855B9CC5-E706-CBFB-B6CD-9E45766FF3BF}" dt="2024-12-20T02:13:21.352" v="134" actId="20577"/>
          <ac:spMkLst>
            <pc:docMk/>
            <pc:sldMk cId="4272731991" sldId="330"/>
            <ac:spMk id="17" creationId="{1C1B4799-051C-1927-6813-F3BE7FF6F513}"/>
          </ac:spMkLst>
        </pc:spChg>
        <pc:spChg chg="add mod">
          <ac:chgData name="FIQX QDIN" userId="7963f1e17dd2ffb3" providerId="Windows Live" clId="Web-{855B9CC5-E706-CBFB-B6CD-9E45766FF3BF}" dt="2024-12-20T02:13:23.290" v="135" actId="20577"/>
          <ac:spMkLst>
            <pc:docMk/>
            <pc:sldMk cId="4272731991" sldId="330"/>
            <ac:spMk id="18" creationId="{F7492F05-7F56-6206-25C9-6D1B24CC69C1}"/>
          </ac:spMkLst>
        </pc:spChg>
        <pc:cxnChg chg="add del">
          <ac:chgData name="FIQX QDIN" userId="7963f1e17dd2ffb3" providerId="Windows Live" clId="Web-{855B9CC5-E706-CBFB-B6CD-9E45766FF3BF}" dt="2024-12-20T02:05:52.495" v="87"/>
          <ac:cxnSpMkLst>
            <pc:docMk/>
            <pc:sldMk cId="4272731991" sldId="330"/>
            <ac:cxnSpMk id="11" creationId="{E716B3D4-6337-A76A-DA58-A13623F19FBB}"/>
          </ac:cxnSpMkLst>
        </pc:cxnChg>
      </pc:sldChg>
    </pc:docChg>
  </pc:docChgLst>
  <pc:docChgLst>
    <pc:chgData name="FIQX QDIN" userId="7963f1e17dd2ffb3" providerId="Windows Live" clId="Web-{E2925B75-750B-BF16-5A0E-466C603BD8B9}"/>
    <pc:docChg chg="modSld">
      <pc:chgData name="FIQX QDIN" userId="7963f1e17dd2ffb3" providerId="Windows Live" clId="Web-{E2925B75-750B-BF16-5A0E-466C603BD8B9}" dt="2024-12-26T02:31:22.866" v="5" actId="1076"/>
      <pc:docMkLst>
        <pc:docMk/>
      </pc:docMkLst>
      <pc:sldChg chg="modSp">
        <pc:chgData name="FIQX QDIN" userId="7963f1e17dd2ffb3" providerId="Windows Live" clId="Web-{E2925B75-750B-BF16-5A0E-466C603BD8B9}" dt="2024-12-26T02:31:22.866" v="5" actId="1076"/>
        <pc:sldMkLst>
          <pc:docMk/>
          <pc:sldMk cId="3874879123" sldId="323"/>
        </pc:sldMkLst>
        <pc:spChg chg="mod">
          <ac:chgData name="FIQX QDIN" userId="7963f1e17dd2ffb3" providerId="Windows Live" clId="Web-{E2925B75-750B-BF16-5A0E-466C603BD8B9}" dt="2024-12-26T02:31:22.866" v="5" actId="1076"/>
          <ac:spMkLst>
            <pc:docMk/>
            <pc:sldMk cId="3874879123" sldId="323"/>
            <ac:spMk id="48" creationId="{58D0E2DE-67A1-2DDC-85AD-3E0AC11AF3E4}"/>
          </ac:spMkLst>
        </pc:spChg>
        <pc:spChg chg="mod">
          <ac:chgData name="FIQX QDIN" userId="7963f1e17dd2ffb3" providerId="Windows Live" clId="Web-{E2925B75-750B-BF16-5A0E-466C603BD8B9}" dt="2024-12-26T02:30:52.600" v="4" actId="20577"/>
          <ac:spMkLst>
            <pc:docMk/>
            <pc:sldMk cId="3874879123" sldId="323"/>
            <ac:spMk id="49" creationId="{AEA65089-9663-2314-25FF-F38305B435C1}"/>
          </ac:spMkLst>
        </pc:spChg>
      </pc:sldChg>
    </pc:docChg>
  </pc:docChgLst>
  <pc:docChgLst>
    <pc:chgData name="FIQX QDIN" userId="7963f1e17dd2ffb3" providerId="Windows Live" clId="Web-{BF7C53BD-D877-731C-3EDB-25CCF88C07E6}"/>
    <pc:docChg chg="addSld delSld modSld">
      <pc:chgData name="FIQX QDIN" userId="7963f1e17dd2ffb3" providerId="Windows Live" clId="Web-{BF7C53BD-D877-731C-3EDB-25CCF88C07E6}" dt="2024-12-26T01:52:17.757" v="11"/>
      <pc:docMkLst>
        <pc:docMk/>
      </pc:docMkLst>
      <pc:sldChg chg="addSp delSp modSp add del replId">
        <pc:chgData name="FIQX QDIN" userId="7963f1e17dd2ffb3" providerId="Windows Live" clId="Web-{BF7C53BD-D877-731C-3EDB-25CCF88C07E6}" dt="2024-12-26T01:52:17.757" v="11"/>
        <pc:sldMkLst>
          <pc:docMk/>
          <pc:sldMk cId="4264293072" sldId="331"/>
        </pc:sldMkLst>
        <pc:spChg chg="add del">
          <ac:chgData name="FIQX QDIN" userId="7963f1e17dd2ffb3" providerId="Windows Live" clId="Web-{BF7C53BD-D877-731C-3EDB-25CCF88C07E6}" dt="2024-12-26T01:51:23.630" v="9"/>
          <ac:spMkLst>
            <pc:docMk/>
            <pc:sldMk cId="4264293072" sldId="331"/>
            <ac:spMk id="2" creationId="{AFFBB4AB-0304-B421-A4DE-17C1D646AE39}"/>
          </ac:spMkLst>
        </pc:spChg>
        <pc:spChg chg="del">
          <ac:chgData name="FIQX QDIN" userId="7963f1e17dd2ffb3" providerId="Windows Live" clId="Web-{BF7C53BD-D877-731C-3EDB-25CCF88C07E6}" dt="2024-12-26T01:51:25.068" v="10"/>
          <ac:spMkLst>
            <pc:docMk/>
            <pc:sldMk cId="4264293072" sldId="331"/>
            <ac:spMk id="4" creationId="{D3B8749D-BDDB-AA50-2F62-196C6143636B}"/>
          </ac:spMkLst>
        </pc:spChg>
        <pc:spChg chg="add del mod">
          <ac:chgData name="FIQX QDIN" userId="7963f1e17dd2ffb3" providerId="Windows Live" clId="Web-{BF7C53BD-D877-731C-3EDB-25CCF88C07E6}" dt="2024-12-26T01:51:22.474" v="8"/>
          <ac:spMkLst>
            <pc:docMk/>
            <pc:sldMk cId="4264293072" sldId="331"/>
            <ac:spMk id="5" creationId="{AFE952DB-C453-2E02-96AF-F0603915EC37}"/>
          </ac:spMkLst>
        </pc:spChg>
        <pc:picChg chg="add del">
          <ac:chgData name="FIQX QDIN" userId="7963f1e17dd2ffb3" providerId="Windows Live" clId="Web-{BF7C53BD-D877-731C-3EDB-25CCF88C07E6}" dt="2024-12-26T01:51:14.865" v="4"/>
          <ac:picMkLst>
            <pc:docMk/>
            <pc:sldMk cId="4264293072" sldId="331"/>
            <ac:picMk id="3" creationId="{8C712031-7C95-E5DC-BB2E-0C4BF1EA968A}"/>
          </ac:picMkLst>
        </pc:picChg>
      </pc:sldChg>
    </pc:docChg>
  </pc:docChgLst>
  <pc:docChgLst>
    <pc:chgData name="FIQX QDIN" userId="7963f1e17dd2ffb3" providerId="Windows Live" clId="Web-{E046A91A-A122-2DA5-A508-F3974C15EB35}"/>
    <pc:docChg chg="addSld delSld modSld">
      <pc:chgData name="FIQX QDIN" userId="7963f1e17dd2ffb3" providerId="Windows Live" clId="Web-{E046A91A-A122-2DA5-A508-F3974C15EB35}" dt="2024-12-20T01:47:57.829" v="143"/>
      <pc:docMkLst>
        <pc:docMk/>
      </pc:docMkLst>
      <pc:sldChg chg="addSp delSp modSp">
        <pc:chgData name="FIQX QDIN" userId="7963f1e17dd2ffb3" providerId="Windows Live" clId="Web-{E046A91A-A122-2DA5-A508-F3974C15EB35}" dt="2024-12-20T01:31:07.339" v="5" actId="14100"/>
        <pc:sldMkLst>
          <pc:docMk/>
          <pc:sldMk cId="341475882" sldId="298"/>
        </pc:sldMkLst>
        <pc:spChg chg="del">
          <ac:chgData name="FIQX QDIN" userId="7963f1e17dd2ffb3" providerId="Windows Live" clId="Web-{E046A91A-A122-2DA5-A508-F3974C15EB35}" dt="2024-12-20T01:30:35.259" v="1"/>
          <ac:spMkLst>
            <pc:docMk/>
            <pc:sldMk cId="341475882" sldId="298"/>
            <ac:spMk id="2" creationId="{8CE63456-C265-9441-BCC1-8DB9F61C30D6}"/>
          </ac:spMkLst>
        </pc:spChg>
        <pc:picChg chg="add mod">
          <ac:chgData name="FIQX QDIN" userId="7963f1e17dd2ffb3" providerId="Windows Live" clId="Web-{E046A91A-A122-2DA5-A508-F3974C15EB35}" dt="2024-12-20T01:31:07.339" v="5" actId="14100"/>
          <ac:picMkLst>
            <pc:docMk/>
            <pc:sldMk cId="341475882" sldId="298"/>
            <ac:picMk id="3" creationId="{21CFCB6C-F13F-00C2-8D30-48E205D2ADE6}"/>
          </ac:picMkLst>
        </pc:picChg>
      </pc:sldChg>
      <pc:sldChg chg="addSp delSp modSp">
        <pc:chgData name="FIQX QDIN" userId="7963f1e17dd2ffb3" providerId="Windows Live" clId="Web-{E046A91A-A122-2DA5-A508-F3974C15EB35}" dt="2024-12-20T01:37:32.427" v="44" actId="1076"/>
        <pc:sldMkLst>
          <pc:docMk/>
          <pc:sldMk cId="3417830578" sldId="300"/>
        </pc:sldMkLst>
        <pc:spChg chg="add del mod">
          <ac:chgData name="FIQX QDIN" userId="7963f1e17dd2ffb3" providerId="Windows Live" clId="Web-{E046A91A-A122-2DA5-A508-F3974C15EB35}" dt="2024-12-20T01:37:32.427" v="44" actId="1076"/>
          <ac:spMkLst>
            <pc:docMk/>
            <pc:sldMk cId="3417830578" sldId="300"/>
            <ac:spMk id="2" creationId="{AAF1960A-AA8C-AE15-06CF-76DA88FEAF14}"/>
          </ac:spMkLst>
        </pc:spChg>
        <pc:spChg chg="add del">
          <ac:chgData name="FIQX QDIN" userId="7963f1e17dd2ffb3" providerId="Windows Live" clId="Web-{E046A91A-A122-2DA5-A508-F3974C15EB35}" dt="2024-12-20T01:35:54.030" v="30"/>
          <ac:spMkLst>
            <pc:docMk/>
            <pc:sldMk cId="3417830578" sldId="300"/>
            <ac:spMk id="4" creationId="{8E517546-EF65-B0F0-21BC-BF640BF07E64}"/>
          </ac:spMkLst>
        </pc:spChg>
        <pc:spChg chg="add del mod">
          <ac:chgData name="FIQX QDIN" userId="7963f1e17dd2ffb3" providerId="Windows Live" clId="Web-{E046A91A-A122-2DA5-A508-F3974C15EB35}" dt="2024-12-20T01:37:29.365" v="43"/>
          <ac:spMkLst>
            <pc:docMk/>
            <pc:sldMk cId="3417830578" sldId="300"/>
            <ac:spMk id="6" creationId="{CE8BBB02-418B-B58C-16EB-990010E4D8FD}"/>
          </ac:spMkLst>
        </pc:spChg>
      </pc:sldChg>
      <pc:sldChg chg="modSp add replId">
        <pc:chgData name="FIQX QDIN" userId="7963f1e17dd2ffb3" providerId="Windows Live" clId="Web-{E046A91A-A122-2DA5-A508-F3974C15EB35}" dt="2024-12-20T01:37:42.912" v="56" actId="20577"/>
        <pc:sldMkLst>
          <pc:docMk/>
          <pc:sldMk cId="2481908646" sldId="326"/>
        </pc:sldMkLst>
        <pc:spChg chg="mod">
          <ac:chgData name="FIQX QDIN" userId="7963f1e17dd2ffb3" providerId="Windows Live" clId="Web-{E046A91A-A122-2DA5-A508-F3974C15EB35}" dt="2024-12-20T01:37:42.912" v="56" actId="20577"/>
          <ac:spMkLst>
            <pc:docMk/>
            <pc:sldMk cId="2481908646" sldId="326"/>
            <ac:spMk id="2" creationId="{8CE63456-C265-9441-BCC1-8DB9F61C30D6}"/>
          </ac:spMkLst>
        </pc:spChg>
      </pc:sldChg>
      <pc:sldChg chg="addSp delSp modSp add del replId">
        <pc:chgData name="FIQX QDIN" userId="7963f1e17dd2ffb3" providerId="Windows Live" clId="Web-{E046A91A-A122-2DA5-A508-F3974C15EB35}" dt="2024-12-20T01:47:57.829" v="143"/>
        <pc:sldMkLst>
          <pc:docMk/>
          <pc:sldMk cId="1435023309" sldId="327"/>
        </pc:sldMkLst>
        <pc:spChg chg="del">
          <ac:chgData name="FIQX QDIN" userId="7963f1e17dd2ffb3" providerId="Windows Live" clId="Web-{E046A91A-A122-2DA5-A508-F3974C15EB35}" dt="2024-12-20T01:31:21.887" v="7"/>
          <ac:spMkLst>
            <pc:docMk/>
            <pc:sldMk cId="1435023309" sldId="327"/>
            <ac:spMk id="2" creationId="{8CE63456-C265-9441-BCC1-8DB9F61C30D6}"/>
          </ac:spMkLst>
        </pc:spChg>
        <pc:graphicFrameChg chg="add mod modGraphic">
          <ac:chgData name="FIQX QDIN" userId="7963f1e17dd2ffb3" providerId="Windows Live" clId="Web-{E046A91A-A122-2DA5-A508-F3974C15EB35}" dt="2024-12-20T01:46:32.964" v="142" actId="1076"/>
          <ac:graphicFrameMkLst>
            <pc:docMk/>
            <pc:sldMk cId="1435023309" sldId="327"/>
            <ac:graphicFrameMk id="3" creationId="{DD35F8B1-1464-F746-C95E-5F1E21FD8E7F}"/>
          </ac:graphicFrameMkLst>
        </pc:graphicFrameChg>
      </pc:sldChg>
      <pc:sldChg chg="modSp add replId">
        <pc:chgData name="FIQX QDIN" userId="7963f1e17dd2ffb3" providerId="Windows Live" clId="Web-{E046A91A-A122-2DA5-A508-F3974C15EB35}" dt="2024-12-20T01:34:06.226" v="16" actId="20577"/>
        <pc:sldMkLst>
          <pc:docMk/>
          <pc:sldMk cId="1112488448" sldId="328"/>
        </pc:sldMkLst>
        <pc:spChg chg="mod">
          <ac:chgData name="FIQX QDIN" userId="7963f1e17dd2ffb3" providerId="Windows Live" clId="Web-{E046A91A-A122-2DA5-A508-F3974C15EB35}" dt="2024-12-20T01:34:06.226" v="16" actId="20577"/>
          <ac:spMkLst>
            <pc:docMk/>
            <pc:sldMk cId="1112488448" sldId="328"/>
            <ac:spMk id="2" creationId="{2CED5534-DEE3-0B69-7EE0-FB746BB8A22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4ECB-F1DB-1B01-BE92-743EA99D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41E4B-CFF8-9832-C29F-5E13F3FE8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E0B78-3214-3FD7-F384-F20CCC42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B381-8878-9147-7ECE-7D82B6F3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852F-8BB1-C60B-1618-879935A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868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4134-2F4F-EF75-00AD-82EF0637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40914-45C8-DB8B-9B26-A8469EC04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9D34-E93F-06F2-F36C-C52AB6B0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D3D0-19A0-8864-A1A7-9305B42B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7CE3D-EBA7-F0B8-0D0F-159A6BC3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694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16DA6-B9AF-DA44-407D-FD07D59AA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ECFDA-A76A-02BF-A0BF-7425BC85E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A8DF9-0189-FAA6-BE84-BDE8CB0C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E1D9-253D-4C75-9DAA-56178670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4BD0-AC63-1068-7E28-824941D0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435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88B1-3829-52F8-7832-23BB7037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00C4-52BF-222C-ED2A-3E7D0A68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3B00-CE95-8EB9-4A80-4C6B891F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3D14-8C20-2022-2AF1-112D019A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9CCC8-CBBC-3567-388C-ECC22339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313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8C61-B8B8-5060-E1BF-77F605E6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D952-4F77-8BC2-B0AF-7A56DB31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597A-0EA8-187B-FC08-751156EB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7ABC-6ABC-BD97-CF93-F841284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3EC70-6EC4-B405-BB6F-AE1BCAB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753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8060-C662-CD01-40A4-458D1122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D1489-DDFC-B7AE-2465-CC5569578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674C9-5C9C-CC85-71B5-7D14D1EAF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9A9B9-6070-DF71-EA51-052606B4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7C3C-DC9B-43DE-BF78-54836814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29E5-4BC1-0864-1090-61F67E9F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193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7EA1-6EEF-F5EE-F209-9B2E9C93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9735-66AF-E7E1-AD76-851995601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4CA9-8C6D-2DB7-AE46-46AE1F560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5749-3B35-E24E-2C5D-C242375AF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5B4B9-CB0F-7F9F-5F27-073125CC7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BD206-7133-6833-2367-C247099D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02D03-D813-3DE4-00E2-9A998DAB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F5CC9-D073-58AD-498D-1C972B7F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309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C028-3D41-CB12-786A-44000C4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25DE5-80EC-D522-3AEB-7C0681B4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464E-219F-FF33-D8B3-187FCC11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9F76E-3C0B-CE3E-F354-6BE15E3E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95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7446-2ADD-5EFB-38AF-1BE9DCBD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C691A-E363-41FF-E544-82CECEE8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6E0F-902B-5B95-BC74-71B2C403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216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7436-2891-500E-EB07-C1DDF8FC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0946-D71D-BC14-5F20-F45218442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7DE3C-CAE7-2CCA-48AE-AB59E32F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CF6CF-59F9-450F-C4E2-A816A4A6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5B138-F50D-3A67-31DA-3CDF9C33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C8B38-0FDC-C3E4-5761-A359F43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54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4B1-BAA8-8CD5-7D6C-DA8E48D6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44A1A-BA64-7313-F976-2524C14CF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67F04-A5C6-AD4D-623E-A2DC3991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8018-CE3E-1CBE-621D-44B966F1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9AC7A-24A6-7F54-F9E2-35AE4A0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A84F9-926D-1045-9DBB-5B8B83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864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615B0-D069-760F-4BE2-90B232C6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3F4A4-62FC-E327-C317-E9DBC3BD6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BDFE6-34BC-E944-CC2C-28616510C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2A88B-40D0-445E-8AAD-D66F27B6BCDD}" type="datetimeFigureOut">
              <a:rPr lang="en-MY" smtClean="0"/>
              <a:t>25/12/2024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7AD10-7C66-3AA8-7E01-BADEAD692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7FE8-6EF6-E8DF-2D97-1FA536DAD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938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BME280_HTTPS.in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FavoriotCA.h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RASPBERRY%20PI%204%20MODEL%20B/light_sensor.p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FCB6C-F13F-00C2-8D30-48E205D2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5" y="1363"/>
            <a:ext cx="12191999" cy="68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E807-0E09-7138-A1A8-D4D95CD96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EB7AC-0174-EDC0-35CD-1EAE9E831A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B72ED-D2C2-61B1-06D4-F2A885230D7E}"/>
              </a:ext>
            </a:extLst>
          </p:cNvPr>
          <p:cNvSpPr/>
          <p:nvPr/>
        </p:nvSpPr>
        <p:spPr>
          <a:xfrm>
            <a:off x="2674618" y="1037916"/>
            <a:ext cx="1143849" cy="1273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330F6-5688-4E3C-46DE-70210695D9AA}"/>
              </a:ext>
            </a:extLst>
          </p:cNvPr>
          <p:cNvSpPr/>
          <p:nvPr/>
        </p:nvSpPr>
        <p:spPr>
          <a:xfrm>
            <a:off x="4808215" y="4001247"/>
            <a:ext cx="1033783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8AC44-9A7A-0B76-DD55-74A0917AC228}"/>
              </a:ext>
            </a:extLst>
          </p:cNvPr>
          <p:cNvSpPr/>
          <p:nvPr/>
        </p:nvSpPr>
        <p:spPr>
          <a:xfrm>
            <a:off x="4700215" y="38932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E6D7-87AB-416F-CE1E-F9EF91BAA901}"/>
              </a:ext>
            </a:extLst>
          </p:cNvPr>
          <p:cNvSpPr/>
          <p:nvPr/>
        </p:nvSpPr>
        <p:spPr>
          <a:xfrm>
            <a:off x="2566618" y="9299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B554C-A079-4C15-DB92-BC8F7A732A31}"/>
              </a:ext>
            </a:extLst>
          </p:cNvPr>
          <p:cNvSpPr/>
          <p:nvPr/>
        </p:nvSpPr>
        <p:spPr>
          <a:xfrm>
            <a:off x="1866712" y="2385532"/>
            <a:ext cx="27596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device’s picture.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6D862-5FE6-0370-0938-90761A5CFEF0}"/>
              </a:ext>
            </a:extLst>
          </p:cNvPr>
          <p:cNvSpPr/>
          <p:nvPr/>
        </p:nvSpPr>
        <p:spPr>
          <a:xfrm>
            <a:off x="3801533" y="4495963"/>
            <a:ext cx="30644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upload the picture.</a:t>
            </a:r>
          </a:p>
        </p:txBody>
      </p:sp>
    </p:spTree>
    <p:extLst>
      <p:ext uri="{BB962C8B-B14F-4D97-AF65-F5344CB8AC3E}">
        <p14:creationId xmlns:p14="http://schemas.microsoft.com/office/powerpoint/2010/main" val="115924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0109-356E-58B8-45C6-4C5D56CD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FFA5-6254-1BC8-78B8-AF8A69D03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53DA1-ADB6-1357-189E-AEDB13B0EF3F}"/>
              </a:ext>
            </a:extLst>
          </p:cNvPr>
          <p:cNvSpPr/>
          <p:nvPr/>
        </p:nvSpPr>
        <p:spPr>
          <a:xfrm>
            <a:off x="5654886" y="5178115"/>
            <a:ext cx="864448" cy="621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681E6-6BF7-7780-32B6-33AF12E359A9}"/>
              </a:ext>
            </a:extLst>
          </p:cNvPr>
          <p:cNvSpPr/>
          <p:nvPr/>
        </p:nvSpPr>
        <p:spPr>
          <a:xfrm>
            <a:off x="5546886" y="507011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DEA32-69F5-75DA-04BE-D63ECE89F717}"/>
              </a:ext>
            </a:extLst>
          </p:cNvPr>
          <p:cNvSpPr/>
          <p:nvPr/>
        </p:nvSpPr>
        <p:spPr>
          <a:xfrm>
            <a:off x="4866390" y="5882266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done.</a:t>
            </a:r>
          </a:p>
        </p:txBody>
      </p:sp>
    </p:spTree>
    <p:extLst>
      <p:ext uri="{BB962C8B-B14F-4D97-AF65-F5344CB8AC3E}">
        <p14:creationId xmlns:p14="http://schemas.microsoft.com/office/powerpoint/2010/main" val="275623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0627-DA50-7C6A-D3FB-169AE221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1F20D-591A-F987-0CBC-EDF8DEF95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D814E6-5418-8BAC-668F-4568CB6689DA}"/>
              </a:ext>
            </a:extLst>
          </p:cNvPr>
          <p:cNvSpPr/>
          <p:nvPr/>
        </p:nvSpPr>
        <p:spPr>
          <a:xfrm>
            <a:off x="3572085" y="5285235"/>
            <a:ext cx="1584115" cy="42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55787-05A8-8116-4053-7734420704D3}"/>
              </a:ext>
            </a:extLst>
          </p:cNvPr>
          <p:cNvSpPr/>
          <p:nvPr/>
        </p:nvSpPr>
        <p:spPr>
          <a:xfrm>
            <a:off x="4850551" y="5881387"/>
            <a:ext cx="2506981" cy="494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BA0DA-60F6-EC6A-62BD-927690D9BB23}"/>
              </a:ext>
            </a:extLst>
          </p:cNvPr>
          <p:cNvSpPr/>
          <p:nvPr/>
        </p:nvSpPr>
        <p:spPr>
          <a:xfrm>
            <a:off x="4742551" y="57733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A50BE-FF80-B861-F881-E981D7F9CE22}"/>
              </a:ext>
            </a:extLst>
          </p:cNvPr>
          <p:cNvSpPr/>
          <p:nvPr/>
        </p:nvSpPr>
        <p:spPr>
          <a:xfrm>
            <a:off x="3464085" y="517723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F5438-1E7D-54EF-FB8F-788285797001}"/>
              </a:ext>
            </a:extLst>
          </p:cNvPr>
          <p:cNvSpPr/>
          <p:nvPr/>
        </p:nvSpPr>
        <p:spPr>
          <a:xfrm>
            <a:off x="5252535" y="5053387"/>
            <a:ext cx="356653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time zone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51766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4CBF-1E3C-9533-AAB3-B2190EBC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4645E-30B3-E9E5-753C-6D4DE173E9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B9AD60-7E1A-F913-C39F-4F7E364F0D03}"/>
              </a:ext>
            </a:extLst>
          </p:cNvPr>
          <p:cNvSpPr/>
          <p:nvPr/>
        </p:nvSpPr>
        <p:spPr>
          <a:xfrm>
            <a:off x="2776219" y="4424581"/>
            <a:ext cx="9170248" cy="570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0D7C1-99C2-FA9C-3882-D34F4765616F}"/>
              </a:ext>
            </a:extLst>
          </p:cNvPr>
          <p:cNvSpPr/>
          <p:nvPr/>
        </p:nvSpPr>
        <p:spPr>
          <a:xfrm>
            <a:off x="262467" y="4995331"/>
            <a:ext cx="1769534" cy="406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4572F-48DB-E541-C4CA-35F5439548EA}"/>
              </a:ext>
            </a:extLst>
          </p:cNvPr>
          <p:cNvSpPr/>
          <p:nvPr/>
        </p:nvSpPr>
        <p:spPr>
          <a:xfrm>
            <a:off x="154467" y="48873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F6C1E-8416-F5B4-3E3F-F360405CEE8D}"/>
              </a:ext>
            </a:extLst>
          </p:cNvPr>
          <p:cNvSpPr/>
          <p:nvPr/>
        </p:nvSpPr>
        <p:spPr>
          <a:xfrm>
            <a:off x="2668219" y="43165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9842F-C789-A6C2-911A-0DB490FF507F}"/>
              </a:ext>
            </a:extLst>
          </p:cNvPr>
          <p:cNvSpPr/>
          <p:nvPr/>
        </p:nvSpPr>
        <p:spPr>
          <a:xfrm>
            <a:off x="2949038" y="3761591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Also create device for Hibiscus Sense ESP32.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43592B-D935-54D4-A540-F536FD50F672}"/>
              </a:ext>
            </a:extLst>
          </p:cNvPr>
          <p:cNvSpPr/>
          <p:nvPr/>
        </p:nvSpPr>
        <p:spPr>
          <a:xfrm>
            <a:off x="154467" y="5494319"/>
            <a:ext cx="28935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Edge Gateway.</a:t>
            </a:r>
          </a:p>
        </p:txBody>
      </p:sp>
    </p:spTree>
    <p:extLst>
      <p:ext uri="{BB962C8B-B14F-4D97-AF65-F5344CB8AC3E}">
        <p14:creationId xmlns:p14="http://schemas.microsoft.com/office/powerpoint/2010/main" val="16381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3910C-9DA1-E3AD-4204-8136B1A0B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1960A-AA8C-AE15-06CF-76DA88FEAF14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CREATE EDGE GATEWAY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3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45C2-5992-E394-5466-CE82DB52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DEFC3-051A-AA18-7F77-7FA98765B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ECFDB-71AB-A706-E860-35CEAAB52606}"/>
              </a:ext>
            </a:extLst>
          </p:cNvPr>
          <p:cNvSpPr/>
          <p:nvPr/>
        </p:nvSpPr>
        <p:spPr>
          <a:xfrm>
            <a:off x="2632286" y="1554383"/>
            <a:ext cx="1118448" cy="115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A3F55-96E9-DD4B-F06E-52F837AF7587}"/>
              </a:ext>
            </a:extLst>
          </p:cNvPr>
          <p:cNvSpPr/>
          <p:nvPr/>
        </p:nvSpPr>
        <p:spPr>
          <a:xfrm>
            <a:off x="2524286" y="1446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CD0F-75C2-AF38-B1E1-A4219E544C76}"/>
              </a:ext>
            </a:extLst>
          </p:cNvPr>
          <p:cNvSpPr/>
          <p:nvPr/>
        </p:nvSpPr>
        <p:spPr>
          <a:xfrm>
            <a:off x="1732329" y="2789931"/>
            <a:ext cx="29183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gateway.</a:t>
            </a:r>
          </a:p>
        </p:txBody>
      </p:sp>
    </p:spTree>
    <p:extLst>
      <p:ext uri="{BB962C8B-B14F-4D97-AF65-F5344CB8AC3E}">
        <p14:creationId xmlns:p14="http://schemas.microsoft.com/office/powerpoint/2010/main" val="60711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923A-31F7-C38B-F932-C846D08B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BE0A-4103-0F03-BEE9-BBF850109B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A218B-1A98-A578-266D-9948A0FF1399}"/>
              </a:ext>
            </a:extLst>
          </p:cNvPr>
          <p:cNvSpPr/>
          <p:nvPr/>
        </p:nvSpPr>
        <p:spPr>
          <a:xfrm>
            <a:off x="3580549" y="306535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70CE9-CF0A-00AE-EFA6-67DD956CC4E5}"/>
              </a:ext>
            </a:extLst>
          </p:cNvPr>
          <p:cNvSpPr/>
          <p:nvPr/>
        </p:nvSpPr>
        <p:spPr>
          <a:xfrm>
            <a:off x="3580549" y="236676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EF79E-7C63-68F7-AE56-3D4FE0CE9A48}"/>
              </a:ext>
            </a:extLst>
          </p:cNvPr>
          <p:cNvSpPr/>
          <p:nvPr/>
        </p:nvSpPr>
        <p:spPr>
          <a:xfrm>
            <a:off x="3580550" y="419682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244CE-A5EB-06E6-C4BA-15A14141455E}"/>
              </a:ext>
            </a:extLst>
          </p:cNvPr>
          <p:cNvSpPr/>
          <p:nvPr/>
        </p:nvSpPr>
        <p:spPr>
          <a:xfrm>
            <a:off x="3580551" y="484833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FBFCC-7763-5C1C-3E6E-708A0864F20D}"/>
              </a:ext>
            </a:extLst>
          </p:cNvPr>
          <p:cNvSpPr/>
          <p:nvPr/>
        </p:nvSpPr>
        <p:spPr>
          <a:xfrm>
            <a:off x="3580551" y="549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12299-D728-E5FC-B3AF-0ABFF21B14B2}"/>
              </a:ext>
            </a:extLst>
          </p:cNvPr>
          <p:cNvSpPr/>
          <p:nvPr/>
        </p:nvSpPr>
        <p:spPr>
          <a:xfrm>
            <a:off x="3472549" y="539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5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800A4-1AD0-D51A-92F6-EB2E90C5C843}"/>
              </a:ext>
            </a:extLst>
          </p:cNvPr>
          <p:cNvSpPr/>
          <p:nvPr/>
        </p:nvSpPr>
        <p:spPr>
          <a:xfrm>
            <a:off x="3472549" y="474033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837B13-95FF-9102-7A9B-58B9B1470986}"/>
              </a:ext>
            </a:extLst>
          </p:cNvPr>
          <p:cNvSpPr/>
          <p:nvPr/>
        </p:nvSpPr>
        <p:spPr>
          <a:xfrm>
            <a:off x="3472549" y="4094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BA750-B2D9-4A36-CC5F-258DF449852A}"/>
              </a:ext>
            </a:extLst>
          </p:cNvPr>
          <p:cNvSpPr/>
          <p:nvPr/>
        </p:nvSpPr>
        <p:spPr>
          <a:xfrm>
            <a:off x="3472549" y="29573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BEE275-5B5A-2073-C45E-46B06BA73ECA}"/>
              </a:ext>
            </a:extLst>
          </p:cNvPr>
          <p:cNvSpPr/>
          <p:nvPr/>
        </p:nvSpPr>
        <p:spPr>
          <a:xfrm>
            <a:off x="3472549" y="225876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9BA72-5BA8-DE9A-7CCF-7CC961A9A09A}"/>
              </a:ext>
            </a:extLst>
          </p:cNvPr>
          <p:cNvSpPr/>
          <p:nvPr/>
        </p:nvSpPr>
        <p:spPr>
          <a:xfrm>
            <a:off x="3443019" y="1594015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all the required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1352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31F5-A338-7707-46DB-B9DAD140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BD538-CBE4-BB75-6082-1FCDA18513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B53B71-7D51-6DE3-4570-019ED4FFEDAF}"/>
              </a:ext>
            </a:extLst>
          </p:cNvPr>
          <p:cNvSpPr/>
          <p:nvPr/>
        </p:nvSpPr>
        <p:spPr>
          <a:xfrm>
            <a:off x="3580552" y="3023021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A23FB-04B5-2E12-FB81-876B5AD10F76}"/>
              </a:ext>
            </a:extLst>
          </p:cNvPr>
          <p:cNvSpPr/>
          <p:nvPr/>
        </p:nvSpPr>
        <p:spPr>
          <a:xfrm>
            <a:off x="3580552" y="23756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8E990-9AF6-6CA1-C403-B3B4023D7600}"/>
              </a:ext>
            </a:extLst>
          </p:cNvPr>
          <p:cNvSpPr/>
          <p:nvPr/>
        </p:nvSpPr>
        <p:spPr>
          <a:xfrm>
            <a:off x="3472552" y="291502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7B15D-9618-D365-628A-D8D22A9AAD56}"/>
              </a:ext>
            </a:extLst>
          </p:cNvPr>
          <p:cNvSpPr/>
          <p:nvPr/>
        </p:nvSpPr>
        <p:spPr>
          <a:xfrm>
            <a:off x="3472552" y="22676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62B3A-03F6-9EE5-756D-5C5237144852}"/>
              </a:ext>
            </a:extLst>
          </p:cNvPr>
          <p:cNvSpPr/>
          <p:nvPr/>
        </p:nvSpPr>
        <p:spPr>
          <a:xfrm>
            <a:off x="5060999" y="2549005"/>
            <a:ext cx="5305962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Also insert the network protocol. Then, upload gateway’s photo.</a:t>
            </a:r>
          </a:p>
        </p:txBody>
      </p:sp>
    </p:spTree>
    <p:extLst>
      <p:ext uri="{BB962C8B-B14F-4D97-AF65-F5344CB8AC3E}">
        <p14:creationId xmlns:p14="http://schemas.microsoft.com/office/powerpoint/2010/main" val="254181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12D6-4D2F-B54F-7D14-8D4C799C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55CA-8507-4861-CF8B-F3D66EED44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4A6B9-EE1E-2D14-9498-D78F7F51FA8D}"/>
              </a:ext>
            </a:extLst>
          </p:cNvPr>
          <p:cNvSpPr/>
          <p:nvPr/>
        </p:nvSpPr>
        <p:spPr>
          <a:xfrm>
            <a:off x="5121484" y="3428999"/>
            <a:ext cx="1939715" cy="694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EA1D8-3BF6-E6F3-ED52-8342E72F5CD2}"/>
              </a:ext>
            </a:extLst>
          </p:cNvPr>
          <p:cNvSpPr/>
          <p:nvPr/>
        </p:nvSpPr>
        <p:spPr>
          <a:xfrm>
            <a:off x="5013484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8598A-EF5C-ACF4-2AE4-1A4DA4119135}"/>
              </a:ext>
            </a:extLst>
          </p:cNvPr>
          <p:cNvSpPr/>
          <p:nvPr/>
        </p:nvSpPr>
        <p:spPr>
          <a:xfrm>
            <a:off x="4467060" y="4216847"/>
            <a:ext cx="32485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290684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DBF5E-7F4C-346E-2436-A80A1ECF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9948-1737-4CE3-D2AB-D659F21A7C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9A99CA-2B10-133C-FE97-D708AE0BC2A9}"/>
              </a:ext>
            </a:extLst>
          </p:cNvPr>
          <p:cNvSpPr/>
          <p:nvPr/>
        </p:nvSpPr>
        <p:spPr>
          <a:xfrm>
            <a:off x="5316644" y="970181"/>
            <a:ext cx="1245023" cy="1629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22184-0C36-96C5-3AA3-B78A8750F86A}"/>
              </a:ext>
            </a:extLst>
          </p:cNvPr>
          <p:cNvSpPr/>
          <p:nvPr/>
        </p:nvSpPr>
        <p:spPr>
          <a:xfrm>
            <a:off x="4859020" y="4035116"/>
            <a:ext cx="915248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BFF59-8982-CB76-4DF9-895EB5F27885}"/>
              </a:ext>
            </a:extLst>
          </p:cNvPr>
          <p:cNvSpPr/>
          <p:nvPr/>
        </p:nvSpPr>
        <p:spPr>
          <a:xfrm>
            <a:off x="4751020" y="3927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59E1-6C2C-7FE0-7146-E0DFED0F7A3B}"/>
              </a:ext>
            </a:extLst>
          </p:cNvPr>
          <p:cNvSpPr/>
          <p:nvPr/>
        </p:nvSpPr>
        <p:spPr>
          <a:xfrm>
            <a:off x="5208644" y="8621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A6E8D-9987-967A-F0A3-72ED1DFD7280}"/>
              </a:ext>
            </a:extLst>
          </p:cNvPr>
          <p:cNvSpPr/>
          <p:nvPr/>
        </p:nvSpPr>
        <p:spPr>
          <a:xfrm>
            <a:off x="3895774" y="2698799"/>
            <a:ext cx="40867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image and upload it.</a:t>
            </a:r>
          </a:p>
        </p:txBody>
      </p:sp>
    </p:spTree>
    <p:extLst>
      <p:ext uri="{BB962C8B-B14F-4D97-AF65-F5344CB8AC3E}">
        <p14:creationId xmlns:p14="http://schemas.microsoft.com/office/powerpoint/2010/main" val="139008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AB3FD4-A9F3-BCEB-7D37-FC086C143232}"/>
              </a:ext>
            </a:extLst>
          </p:cNvPr>
          <p:cNvGrpSpPr/>
          <p:nvPr/>
        </p:nvGrpSpPr>
        <p:grpSpPr>
          <a:xfrm>
            <a:off x="1206500" y="203200"/>
            <a:ext cx="9462600" cy="1097100"/>
            <a:chOff x="1206500" y="203200"/>
            <a:chExt cx="9462600" cy="10971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E63456-C265-9441-BCC1-8DB9F61C30D6}"/>
                </a:ext>
              </a:extLst>
            </p:cNvPr>
            <p:cNvSpPr/>
            <p:nvPr/>
          </p:nvSpPr>
          <p:spPr>
            <a:xfrm>
              <a:off x="1524000" y="3810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>
                  <a:latin typeface="Amasis MT Pro Black" panose="02040A04050005020304" pitchFamily="18" charset="0"/>
                </a:rPr>
                <a:t>CREATE DEVICE</a:t>
              </a:r>
              <a:endParaRPr lang="en-MY" sz="5000">
                <a:latin typeface="Amasis MT Pro Black" panose="02040A040500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F8C757-238B-5820-EBFB-15E0A3951E81}"/>
                </a:ext>
              </a:extLst>
            </p:cNvPr>
            <p:cNvSpPr/>
            <p:nvPr/>
          </p:nvSpPr>
          <p:spPr>
            <a:xfrm>
              <a:off x="1206500" y="203200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9F597-8C7B-7D34-2E2C-FDDDA3A7829B}"/>
              </a:ext>
            </a:extLst>
          </p:cNvPr>
          <p:cNvGrpSpPr/>
          <p:nvPr/>
        </p:nvGrpSpPr>
        <p:grpSpPr>
          <a:xfrm>
            <a:off x="1206500" y="1498599"/>
            <a:ext cx="9462600" cy="1097101"/>
            <a:chOff x="1206500" y="1498599"/>
            <a:chExt cx="9462600" cy="10971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1AC14D-7F29-06C5-3CED-4E532C224D5F}"/>
                </a:ext>
              </a:extLst>
            </p:cNvPr>
            <p:cNvSpPr/>
            <p:nvPr/>
          </p:nvSpPr>
          <p:spPr>
            <a:xfrm>
              <a:off x="1524000" y="16764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>
                  <a:latin typeface="Amasis MT Pro Black" panose="02040A04050005020304" pitchFamily="18" charset="0"/>
                </a:rPr>
                <a:t>CREATE EDGE GATEWAY</a:t>
              </a:r>
              <a:endParaRPr lang="en-MY" sz="5000">
                <a:latin typeface="Amasis MT Pro Black" panose="02040A040500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05DA17-6A30-52D0-FA7F-435EEAC7CA92}"/>
                </a:ext>
              </a:extLst>
            </p:cNvPr>
            <p:cNvSpPr/>
            <p:nvPr/>
          </p:nvSpPr>
          <p:spPr>
            <a:xfrm>
              <a:off x="1206500" y="1498599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4AC494-412C-690F-A6AE-51EAD76EF847}"/>
              </a:ext>
            </a:extLst>
          </p:cNvPr>
          <p:cNvGrpSpPr/>
          <p:nvPr/>
        </p:nvGrpSpPr>
        <p:grpSpPr>
          <a:xfrm>
            <a:off x="1206500" y="2793999"/>
            <a:ext cx="9462600" cy="1097101"/>
            <a:chOff x="1206500" y="2793999"/>
            <a:chExt cx="9462600" cy="1097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452EAD-66F1-549C-EDB4-CCC1DFD16D1D}"/>
                </a:ext>
              </a:extLst>
            </p:cNvPr>
            <p:cNvSpPr/>
            <p:nvPr/>
          </p:nvSpPr>
          <p:spPr>
            <a:xfrm>
              <a:off x="1524000" y="29718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>
                  <a:latin typeface="Amasis MT Pro Black" panose="02040A04050005020304" pitchFamily="18" charset="0"/>
                </a:rPr>
                <a:t>ESP32 SETUP</a:t>
              </a:r>
              <a:endParaRPr lang="en-MY" sz="5000">
                <a:latin typeface="Amasis MT Pro Black" panose="02040A040500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02203B-8E2B-5D8E-4F06-D2E04542D816}"/>
                </a:ext>
              </a:extLst>
            </p:cNvPr>
            <p:cNvSpPr/>
            <p:nvPr/>
          </p:nvSpPr>
          <p:spPr>
            <a:xfrm>
              <a:off x="1206500" y="2793999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C7F3F-4895-F71C-E389-7AC3C071648B}"/>
              </a:ext>
            </a:extLst>
          </p:cNvPr>
          <p:cNvGrpSpPr/>
          <p:nvPr/>
        </p:nvGrpSpPr>
        <p:grpSpPr>
          <a:xfrm>
            <a:off x="1206500" y="4089400"/>
            <a:ext cx="9462600" cy="1097100"/>
            <a:chOff x="1206500" y="4089400"/>
            <a:chExt cx="9462600" cy="10971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AB3B44-F286-421A-6F66-26D397C18A0F}"/>
                </a:ext>
              </a:extLst>
            </p:cNvPr>
            <p:cNvSpPr/>
            <p:nvPr/>
          </p:nvSpPr>
          <p:spPr>
            <a:xfrm>
              <a:off x="1524000" y="42672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>
                  <a:latin typeface="Amasis MT Pro Black" panose="02040A04050005020304" pitchFamily="18" charset="0"/>
                </a:rPr>
                <a:t>RASPBERRY PI SETUP</a:t>
              </a:r>
              <a:endParaRPr lang="en-MY" sz="5000">
                <a:latin typeface="Amasis MT Pro Black" panose="02040A040500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1B4799-051C-1927-6813-F3BE7FF6F513}"/>
                </a:ext>
              </a:extLst>
            </p:cNvPr>
            <p:cNvSpPr/>
            <p:nvPr/>
          </p:nvSpPr>
          <p:spPr>
            <a:xfrm>
              <a:off x="1206500" y="4089400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7729B1-D529-2222-59DA-D2E9CFA13BDC}"/>
              </a:ext>
            </a:extLst>
          </p:cNvPr>
          <p:cNvGrpSpPr/>
          <p:nvPr/>
        </p:nvGrpSpPr>
        <p:grpSpPr>
          <a:xfrm>
            <a:off x="1206500" y="5384800"/>
            <a:ext cx="9462600" cy="1097100"/>
            <a:chOff x="1206500" y="5384800"/>
            <a:chExt cx="9462600" cy="1097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48E381-19A5-F6CA-0A44-D3104DD12D28}"/>
                </a:ext>
              </a:extLst>
            </p:cNvPr>
            <p:cNvSpPr/>
            <p:nvPr/>
          </p:nvSpPr>
          <p:spPr>
            <a:xfrm>
              <a:off x="1524000" y="55626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5000">
                  <a:latin typeface="Amasis MT Pro Black"/>
                </a:rPr>
                <a:t>GATEWAY CONSOLE</a:t>
              </a:r>
              <a:endParaRPr lang="en-MY" sz="5000">
                <a:latin typeface="Amasis MT Pro Black" panose="02040A040500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492F05-7F56-6206-25C9-6D1B24CC69C1}"/>
                </a:ext>
              </a:extLst>
            </p:cNvPr>
            <p:cNvSpPr/>
            <p:nvPr/>
          </p:nvSpPr>
          <p:spPr>
            <a:xfrm>
              <a:off x="1206500" y="5384800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73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273C-37E3-3B4E-04DE-8B4E7CD0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1B094-1C9B-B3E6-406E-4227CAB727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07E659-5307-C59D-796D-3B272E895F84}"/>
              </a:ext>
            </a:extLst>
          </p:cNvPr>
          <p:cNvSpPr/>
          <p:nvPr/>
        </p:nvSpPr>
        <p:spPr>
          <a:xfrm>
            <a:off x="5604086" y="5169648"/>
            <a:ext cx="966048" cy="646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D2CE6C-687A-3385-A172-C981896D44D9}"/>
              </a:ext>
            </a:extLst>
          </p:cNvPr>
          <p:cNvSpPr/>
          <p:nvPr/>
        </p:nvSpPr>
        <p:spPr>
          <a:xfrm>
            <a:off x="5496086" y="5061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17B4-DE77-E64C-43A0-F8BD15F1E6BA}"/>
              </a:ext>
            </a:extLst>
          </p:cNvPr>
          <p:cNvSpPr/>
          <p:nvPr/>
        </p:nvSpPr>
        <p:spPr>
          <a:xfrm>
            <a:off x="6652733" y="5215628"/>
            <a:ext cx="1987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done.</a:t>
            </a:r>
          </a:p>
        </p:txBody>
      </p:sp>
    </p:spTree>
    <p:extLst>
      <p:ext uri="{BB962C8B-B14F-4D97-AF65-F5344CB8AC3E}">
        <p14:creationId xmlns:p14="http://schemas.microsoft.com/office/powerpoint/2010/main" val="42864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22CB6-B518-8391-15C7-94DDF410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93C8A-AA97-84B6-FB01-BA9DEDBA03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6B34F9-12EB-FCA2-0837-9847E97A0A75}"/>
              </a:ext>
            </a:extLst>
          </p:cNvPr>
          <p:cNvSpPr/>
          <p:nvPr/>
        </p:nvSpPr>
        <p:spPr>
          <a:xfrm>
            <a:off x="3605951" y="529761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0C74F-97CD-F1C2-2329-46211420756C}"/>
              </a:ext>
            </a:extLst>
          </p:cNvPr>
          <p:cNvSpPr/>
          <p:nvPr/>
        </p:nvSpPr>
        <p:spPr>
          <a:xfrm>
            <a:off x="4842085" y="5864453"/>
            <a:ext cx="2515448" cy="54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F79164-975D-BDD8-5188-A07A9105BA70}"/>
              </a:ext>
            </a:extLst>
          </p:cNvPr>
          <p:cNvSpPr/>
          <p:nvPr/>
        </p:nvSpPr>
        <p:spPr>
          <a:xfrm>
            <a:off x="4734085" y="575232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7739E-D786-BB5F-8138-7E619D5C360F}"/>
              </a:ext>
            </a:extLst>
          </p:cNvPr>
          <p:cNvSpPr/>
          <p:nvPr/>
        </p:nvSpPr>
        <p:spPr>
          <a:xfrm>
            <a:off x="3497951" y="518961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DF329-EEF0-B2D6-AAA9-E651F81CAC4E}"/>
              </a:ext>
            </a:extLst>
          </p:cNvPr>
          <p:cNvSpPr/>
          <p:nvPr/>
        </p:nvSpPr>
        <p:spPr>
          <a:xfrm>
            <a:off x="5086398" y="5197330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enable the gateway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183487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5C980-BBAB-CCB6-7F30-0339AB6FEB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F49C0-504D-EC5A-808E-9A6DB37E553F}"/>
              </a:ext>
            </a:extLst>
          </p:cNvPr>
          <p:cNvSpPr/>
          <p:nvPr/>
        </p:nvSpPr>
        <p:spPr>
          <a:xfrm>
            <a:off x="9896686" y="3975849"/>
            <a:ext cx="940648" cy="477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F7BF0-1DFB-87C6-F727-BCFE75974359}"/>
              </a:ext>
            </a:extLst>
          </p:cNvPr>
          <p:cNvSpPr/>
          <p:nvPr/>
        </p:nvSpPr>
        <p:spPr>
          <a:xfrm>
            <a:off x="9788686" y="3867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F3C5F-FEBB-AD79-0C86-150AF74C3BB1}"/>
              </a:ext>
            </a:extLst>
          </p:cNvPr>
          <p:cNvSpPr/>
          <p:nvPr/>
        </p:nvSpPr>
        <p:spPr>
          <a:xfrm>
            <a:off x="9246495" y="4529121"/>
            <a:ext cx="2241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view list.</a:t>
            </a:r>
          </a:p>
        </p:txBody>
      </p:sp>
    </p:spTree>
    <p:extLst>
      <p:ext uri="{BB962C8B-B14F-4D97-AF65-F5344CB8AC3E}">
        <p14:creationId xmlns:p14="http://schemas.microsoft.com/office/powerpoint/2010/main" val="112617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EE3E-7554-B70F-C7D0-A4CCF360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94FFC-5DC1-422D-BFFD-008A1DA852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A9C900-7E79-1C68-2548-9B414AE1C351}"/>
              </a:ext>
            </a:extLst>
          </p:cNvPr>
          <p:cNvSpPr/>
          <p:nvPr/>
        </p:nvSpPr>
        <p:spPr>
          <a:xfrm>
            <a:off x="4926752" y="2053914"/>
            <a:ext cx="1423248" cy="48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87F04-699B-04A7-8F65-D21D34453C7C}"/>
              </a:ext>
            </a:extLst>
          </p:cNvPr>
          <p:cNvSpPr/>
          <p:nvPr/>
        </p:nvSpPr>
        <p:spPr>
          <a:xfrm>
            <a:off x="4818752" y="19459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3979-1231-AD62-59E5-AA4172B675A6}"/>
              </a:ext>
            </a:extLst>
          </p:cNvPr>
          <p:cNvSpPr/>
          <p:nvPr/>
        </p:nvSpPr>
        <p:spPr>
          <a:xfrm>
            <a:off x="3832061" y="2612390"/>
            <a:ext cx="36126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Add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4202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8D1E-6ABA-61A6-FCAC-C39A394B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62FF-001B-63D7-06EA-391ED1D7A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34754-206D-EC6C-1704-8D4596D843BE}"/>
              </a:ext>
            </a:extLst>
          </p:cNvPr>
          <p:cNvSpPr/>
          <p:nvPr/>
        </p:nvSpPr>
        <p:spPr>
          <a:xfrm>
            <a:off x="2987885" y="33577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597-2893-FB79-1CCA-19888F3C43DD}"/>
              </a:ext>
            </a:extLst>
          </p:cNvPr>
          <p:cNvSpPr/>
          <p:nvPr/>
        </p:nvSpPr>
        <p:spPr>
          <a:xfrm>
            <a:off x="2987885" y="460238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7D76D-C081-B2AF-60E3-52FF5CC04D88}"/>
              </a:ext>
            </a:extLst>
          </p:cNvPr>
          <p:cNvSpPr/>
          <p:nvPr/>
        </p:nvSpPr>
        <p:spPr>
          <a:xfrm>
            <a:off x="2879885" y="449438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EFE61-14D8-6AD6-B016-4C804D230FDD}"/>
              </a:ext>
            </a:extLst>
          </p:cNvPr>
          <p:cNvSpPr/>
          <p:nvPr/>
        </p:nvSpPr>
        <p:spPr>
          <a:xfrm>
            <a:off x="2879885" y="32497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C1A97-F04E-4CD8-E2E1-81999AB5B4CF}"/>
              </a:ext>
            </a:extLst>
          </p:cNvPr>
          <p:cNvSpPr/>
          <p:nvPr/>
        </p:nvSpPr>
        <p:spPr>
          <a:xfrm>
            <a:off x="3194571" y="2694793"/>
            <a:ext cx="29014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configuration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5E88F-F7C1-027D-5D98-FEF2255A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7094643" y="2154515"/>
            <a:ext cx="2455333" cy="2595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161CA-97D3-0211-FDE3-8395FE6E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757" y="2154515"/>
            <a:ext cx="2333514" cy="1311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44A6CC-76CE-FD11-3991-78F788DC7F93}"/>
              </a:ext>
            </a:extLst>
          </p:cNvPr>
          <p:cNvSpPr/>
          <p:nvPr/>
        </p:nvSpPr>
        <p:spPr>
          <a:xfrm>
            <a:off x="7094642" y="1564243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8EDD4-0727-3283-860B-91A3074425BB}"/>
              </a:ext>
            </a:extLst>
          </p:cNvPr>
          <p:cNvSpPr/>
          <p:nvPr/>
        </p:nvSpPr>
        <p:spPr>
          <a:xfrm>
            <a:off x="9586758" y="1564243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Raspberry Pi.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D06053-CE52-6B94-8203-F4FB6129D6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360332" y="2633133"/>
            <a:ext cx="2929468" cy="2142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3A07F1-64ED-438D-EBB6-81DFAAC5AD57}"/>
              </a:ext>
            </a:extLst>
          </p:cNvPr>
          <p:cNvCxnSpPr>
            <a:stCxn id="4" idx="3"/>
          </p:cNvCxnSpPr>
          <p:nvPr/>
        </p:nvCxnSpPr>
        <p:spPr>
          <a:xfrm flipV="1">
            <a:off x="4360332" y="2446867"/>
            <a:ext cx="5554135" cy="2328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7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B47A-7D6D-EEBB-ED21-1E17D1C0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DA796-17DE-8208-AA22-EA50669586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9AC41-1850-BC3E-81AE-77B9D6381810}"/>
              </a:ext>
            </a:extLst>
          </p:cNvPr>
          <p:cNvSpPr/>
          <p:nvPr/>
        </p:nvSpPr>
        <p:spPr>
          <a:xfrm>
            <a:off x="3046728" y="5127314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4D7BE-5073-9D06-EFE9-6F042EF3CEE6}"/>
              </a:ext>
            </a:extLst>
          </p:cNvPr>
          <p:cNvSpPr/>
          <p:nvPr/>
        </p:nvSpPr>
        <p:spPr>
          <a:xfrm>
            <a:off x="5257799" y="6007848"/>
            <a:ext cx="4233334" cy="519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5EC97-09B5-AB0B-4553-2C31B32CFDE5}"/>
              </a:ext>
            </a:extLst>
          </p:cNvPr>
          <p:cNvSpPr/>
          <p:nvPr/>
        </p:nvSpPr>
        <p:spPr>
          <a:xfrm>
            <a:off x="3046728" y="3628713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765F58-A31D-6B37-893A-3742EFF456C0}"/>
              </a:ext>
            </a:extLst>
          </p:cNvPr>
          <p:cNvSpPr/>
          <p:nvPr/>
        </p:nvSpPr>
        <p:spPr>
          <a:xfrm>
            <a:off x="3046728" y="3137648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0BCC9-1D16-ED3D-8BAF-8911D173C98D}"/>
              </a:ext>
            </a:extLst>
          </p:cNvPr>
          <p:cNvSpPr/>
          <p:nvPr/>
        </p:nvSpPr>
        <p:spPr>
          <a:xfrm>
            <a:off x="2938728" y="50193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F41E3C-F02E-CA4E-8411-23C57BEEDC9B}"/>
              </a:ext>
            </a:extLst>
          </p:cNvPr>
          <p:cNvSpPr/>
          <p:nvPr/>
        </p:nvSpPr>
        <p:spPr>
          <a:xfrm>
            <a:off x="2938728" y="352071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FEC14-5589-B8EB-1903-ECAB9A776151}"/>
              </a:ext>
            </a:extLst>
          </p:cNvPr>
          <p:cNvSpPr/>
          <p:nvPr/>
        </p:nvSpPr>
        <p:spPr>
          <a:xfrm>
            <a:off x="2938728" y="3029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990AD-601A-662C-50D9-ADD9F64BE8E0}"/>
              </a:ext>
            </a:extLst>
          </p:cNvPr>
          <p:cNvSpPr/>
          <p:nvPr/>
        </p:nvSpPr>
        <p:spPr>
          <a:xfrm>
            <a:off x="5149799" y="58998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27AEB-04D4-6BDC-D3CE-3FE4A31E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175635" y="3628713"/>
            <a:ext cx="2455333" cy="259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D5A9C-3A71-3C5E-EFE1-93FF89DF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3" y="1533653"/>
            <a:ext cx="2333514" cy="13113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812B0A-6488-CACA-C473-CEF012A5EC22}"/>
              </a:ext>
            </a:extLst>
          </p:cNvPr>
          <p:cNvSpPr/>
          <p:nvPr/>
        </p:nvSpPr>
        <p:spPr>
          <a:xfrm>
            <a:off x="175634" y="3038441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D02A5-3164-A708-5E53-A9BF40E199DC}"/>
              </a:ext>
            </a:extLst>
          </p:cNvPr>
          <p:cNvSpPr/>
          <p:nvPr/>
        </p:nvSpPr>
        <p:spPr>
          <a:xfrm>
            <a:off x="238184" y="943381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Raspberry Pi.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C07F-4FAD-5C0A-6869-D29395E22BA3}"/>
              </a:ext>
            </a:extLst>
          </p:cNvPr>
          <p:cNvSpPr/>
          <p:nvPr/>
        </p:nvSpPr>
        <p:spPr>
          <a:xfrm>
            <a:off x="3232035" y="248105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device UID. Then, select the device.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81A0E-9740-2F9D-487D-BE01DBEEEA54}"/>
              </a:ext>
            </a:extLst>
          </p:cNvPr>
          <p:cNvSpPr/>
          <p:nvPr/>
        </p:nvSpPr>
        <p:spPr>
          <a:xfrm>
            <a:off x="3232035" y="4353314"/>
            <a:ext cx="741056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the parameter that need to be sent to data stream. The parameter need to be same for both device.</a:t>
            </a:r>
          </a:p>
        </p:txBody>
      </p:sp>
    </p:spTree>
    <p:extLst>
      <p:ext uri="{BB962C8B-B14F-4D97-AF65-F5344CB8AC3E}">
        <p14:creationId xmlns:p14="http://schemas.microsoft.com/office/powerpoint/2010/main" val="291307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BA8B-BB2E-B30D-E894-657E422F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5D4E6-BED3-A675-7770-D83F3B631C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8D3887-2607-CAC4-8C31-DF4742987D91}"/>
              </a:ext>
            </a:extLst>
          </p:cNvPr>
          <p:cNvSpPr/>
          <p:nvPr/>
        </p:nvSpPr>
        <p:spPr>
          <a:xfrm>
            <a:off x="2657262" y="1537447"/>
            <a:ext cx="2727539" cy="325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DD25B-4B85-C6BD-B64C-3283EBEA61C3}"/>
              </a:ext>
            </a:extLst>
          </p:cNvPr>
          <p:cNvSpPr/>
          <p:nvPr/>
        </p:nvSpPr>
        <p:spPr>
          <a:xfrm>
            <a:off x="2549262" y="14294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AEA9BB-F4C7-F3BF-DC0C-67D9038FCE03}"/>
              </a:ext>
            </a:extLst>
          </p:cNvPr>
          <p:cNvSpPr/>
          <p:nvPr/>
        </p:nvSpPr>
        <p:spPr>
          <a:xfrm>
            <a:off x="1805882" y="1936798"/>
            <a:ext cx="4430298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Back to Configuration List.</a:t>
            </a:r>
          </a:p>
        </p:txBody>
      </p:sp>
    </p:spTree>
    <p:extLst>
      <p:ext uri="{BB962C8B-B14F-4D97-AF65-F5344CB8AC3E}">
        <p14:creationId xmlns:p14="http://schemas.microsoft.com/office/powerpoint/2010/main" val="3281362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1D88-44B5-59A0-703A-F0101A77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E8F316-3C0C-1A64-FCB2-1AF33182E42B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ESP32 SETUP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9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C225-5A2C-2B85-E738-874621AB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2387-E6DF-7146-D7C5-ADD7E112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E9198-D53A-3A74-43CD-CA919A5EB09B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Connect Hibiscus Sense ESP32 to laptop.</a:t>
            </a:r>
          </a:p>
        </p:txBody>
      </p:sp>
    </p:spTree>
    <p:extLst>
      <p:ext uri="{BB962C8B-B14F-4D97-AF65-F5344CB8AC3E}">
        <p14:creationId xmlns:p14="http://schemas.microsoft.com/office/powerpoint/2010/main" val="31193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CF1-F2FE-FF10-9EFC-87BABC09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52BF9-CB96-64FD-DA5C-B2EDAF36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BCCDA-167F-22A9-3E85-89D4F7D02F10}"/>
              </a:ext>
            </a:extLst>
          </p:cNvPr>
          <p:cNvSpPr/>
          <p:nvPr/>
        </p:nvSpPr>
        <p:spPr>
          <a:xfrm>
            <a:off x="10108351" y="3428999"/>
            <a:ext cx="458049" cy="499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F250E-7B4C-0F3F-E294-74D89ED33000}"/>
              </a:ext>
            </a:extLst>
          </p:cNvPr>
          <p:cNvSpPr/>
          <p:nvPr/>
        </p:nvSpPr>
        <p:spPr>
          <a:xfrm>
            <a:off x="10000351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DC1C2-1031-A62A-207C-372E7B58AC21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https://github.com/FiqxQdin/Favoriot/blob/main/EDGE%20GATEWAY/HIBISCUS%20SENSE%20ESP32/BME280_HTTPS/BME280_HTTPS.ino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05473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E63456-C265-9441-BCC1-8DB9F61C30D6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>
                <a:latin typeface="Amasis MT Pro Black" panose="02040A04050005020304" pitchFamily="18" charset="0"/>
              </a:rPr>
              <a:t>CREATE DEVICE</a:t>
            </a:r>
            <a:endParaRPr lang="en-MY" sz="9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0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5168-E035-14DF-BC22-55143A0A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0AD19-087F-EE4B-57E6-208C4075F9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1D4A5-2BB5-D631-F530-B305869A4455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open new sketch in Arduino ide. And paste the code.</a:t>
            </a:r>
          </a:p>
        </p:txBody>
      </p:sp>
    </p:spTree>
    <p:extLst>
      <p:ext uri="{BB962C8B-B14F-4D97-AF65-F5344CB8AC3E}">
        <p14:creationId xmlns:p14="http://schemas.microsoft.com/office/powerpoint/2010/main" val="73897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2F68-FB0B-9755-A417-461ECB24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D81DD-89EA-0D40-5DAA-95C5DCB94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22BBC-45EC-5439-3D89-2038572250C1}"/>
              </a:ext>
            </a:extLst>
          </p:cNvPr>
          <p:cNvSpPr/>
          <p:nvPr/>
        </p:nvSpPr>
        <p:spPr>
          <a:xfrm>
            <a:off x="9389533" y="1046382"/>
            <a:ext cx="2743199" cy="655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99C81-671C-BC10-84B0-75304EE4D2A0}"/>
              </a:ext>
            </a:extLst>
          </p:cNvPr>
          <p:cNvSpPr/>
          <p:nvPr/>
        </p:nvSpPr>
        <p:spPr>
          <a:xfrm>
            <a:off x="9281533" y="9383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A097E4-6AA1-553D-749D-33BC138F7326}"/>
              </a:ext>
            </a:extLst>
          </p:cNvPr>
          <p:cNvSpPr/>
          <p:nvPr/>
        </p:nvSpPr>
        <p:spPr>
          <a:xfrm>
            <a:off x="4577606" y="1096595"/>
            <a:ext cx="46387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tab for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certificate.</a:t>
            </a:r>
          </a:p>
        </p:txBody>
      </p:sp>
    </p:spTree>
    <p:extLst>
      <p:ext uri="{BB962C8B-B14F-4D97-AF65-F5344CB8AC3E}">
        <p14:creationId xmlns:p14="http://schemas.microsoft.com/office/powerpoint/2010/main" val="249542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E45E4-E080-5F03-3075-E52F921A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F0504-215B-6BBB-E73C-3D07581F94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4E74B-1D04-5AC2-0712-01B1ED55A03C}"/>
              </a:ext>
            </a:extLst>
          </p:cNvPr>
          <p:cNvSpPr/>
          <p:nvPr/>
        </p:nvSpPr>
        <p:spPr>
          <a:xfrm>
            <a:off x="3986953" y="3272578"/>
            <a:ext cx="1787315" cy="427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779BA-0A3B-0D7C-3AA7-D9BAB154C09A}"/>
              </a:ext>
            </a:extLst>
          </p:cNvPr>
          <p:cNvSpPr/>
          <p:nvPr/>
        </p:nvSpPr>
        <p:spPr>
          <a:xfrm>
            <a:off x="7314352" y="3764182"/>
            <a:ext cx="957581" cy="452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0A72D-4FEE-AD19-700A-A0869A6BEC1A}"/>
              </a:ext>
            </a:extLst>
          </p:cNvPr>
          <p:cNvSpPr/>
          <p:nvPr/>
        </p:nvSpPr>
        <p:spPr>
          <a:xfrm>
            <a:off x="7206352" y="3656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A533C-5EB3-AEDB-6201-CC4A8323DE86}"/>
              </a:ext>
            </a:extLst>
          </p:cNvPr>
          <p:cNvSpPr/>
          <p:nvPr/>
        </p:nvSpPr>
        <p:spPr>
          <a:xfrm>
            <a:off x="3878953" y="316457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A2F72-66C7-422C-04AC-AC2302ED4810}"/>
              </a:ext>
            </a:extLst>
          </p:cNvPr>
          <p:cNvSpPr/>
          <p:nvPr/>
        </p:nvSpPr>
        <p:spPr>
          <a:xfrm>
            <a:off x="5883350" y="298365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Name the file. Then, click OK.</a:t>
            </a:r>
          </a:p>
        </p:txBody>
      </p:sp>
    </p:spTree>
    <p:extLst>
      <p:ext uri="{BB962C8B-B14F-4D97-AF65-F5344CB8AC3E}">
        <p14:creationId xmlns:p14="http://schemas.microsoft.com/office/powerpoint/2010/main" val="2991948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2871-00BC-C82B-9BB2-CD4135261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10D5E-1C31-27A0-7B20-25E5A9623F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58930-8EAD-F936-D2B9-1E16A2E7E45F}"/>
              </a:ext>
            </a:extLst>
          </p:cNvPr>
          <p:cNvSpPr/>
          <p:nvPr/>
        </p:nvSpPr>
        <p:spPr>
          <a:xfrm>
            <a:off x="10099886" y="3445933"/>
            <a:ext cx="458048" cy="491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605B9-C3A6-8171-88FB-C10592B650E6}"/>
              </a:ext>
            </a:extLst>
          </p:cNvPr>
          <p:cNvSpPr/>
          <p:nvPr/>
        </p:nvSpPr>
        <p:spPr>
          <a:xfrm>
            <a:off x="9991886" y="33379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0D8ED-2E0C-74DA-C1EF-DE9550575B08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https://github.com/FiqxQdin/Favoriot/blob/main/EDGE%20GATEWAY/HIBISCUS%20SENSE%20ESP32/BME280_HTTPS/FavoriotCA.h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693420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3D91-5B1D-EFCB-54CD-D1579CD7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DE47F-27FB-E126-4714-BD3F4C1AE4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338A6-3D6E-2A07-3528-64F4C2F1CC9A}"/>
              </a:ext>
            </a:extLst>
          </p:cNvPr>
          <p:cNvSpPr/>
          <p:nvPr/>
        </p:nvSpPr>
        <p:spPr>
          <a:xfrm>
            <a:off x="354751" y="9955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C24A5-5E46-AAB9-87CF-0521C21D1F18}"/>
              </a:ext>
            </a:extLst>
          </p:cNvPr>
          <p:cNvSpPr/>
          <p:nvPr/>
        </p:nvSpPr>
        <p:spPr>
          <a:xfrm>
            <a:off x="246751" y="8875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548A4-2FA3-7F01-D751-159B1B87F59A}"/>
              </a:ext>
            </a:extLst>
          </p:cNvPr>
          <p:cNvSpPr/>
          <p:nvPr/>
        </p:nvSpPr>
        <p:spPr>
          <a:xfrm>
            <a:off x="1835198" y="826088"/>
            <a:ext cx="257678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the sketch.</a:t>
            </a:r>
          </a:p>
        </p:txBody>
      </p:sp>
    </p:spTree>
    <p:extLst>
      <p:ext uri="{BB962C8B-B14F-4D97-AF65-F5344CB8AC3E}">
        <p14:creationId xmlns:p14="http://schemas.microsoft.com/office/powerpoint/2010/main" val="321832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BAA3-B04C-4C45-AB8E-D5D54DC3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38CD5-096E-D880-8B8B-B92A3A7194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66A31-A70A-88DE-EB3E-0AAA6D4FBE12}"/>
              </a:ext>
            </a:extLst>
          </p:cNvPr>
          <p:cNvSpPr/>
          <p:nvPr/>
        </p:nvSpPr>
        <p:spPr>
          <a:xfrm>
            <a:off x="2437549" y="3230244"/>
            <a:ext cx="1855049" cy="867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ACD64-F616-5671-0E9B-26E19F1505CE}"/>
              </a:ext>
            </a:extLst>
          </p:cNvPr>
          <p:cNvSpPr/>
          <p:nvPr/>
        </p:nvSpPr>
        <p:spPr>
          <a:xfrm>
            <a:off x="2329549" y="312224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411C0-51EE-F153-C724-A920C22DED20}"/>
              </a:ext>
            </a:extLst>
          </p:cNvPr>
          <p:cNvSpPr/>
          <p:nvPr/>
        </p:nvSpPr>
        <p:spPr>
          <a:xfrm>
            <a:off x="4389709" y="3304055"/>
            <a:ext cx="566095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Change this to your Wi-Fi SSID, and Wi-Fi Password.</a:t>
            </a:r>
          </a:p>
          <a:p>
            <a:pPr algn="ctr"/>
            <a:r>
              <a:rPr lang="en-MY">
                <a:solidFill>
                  <a:schemeClr val="tx1"/>
                </a:solidFill>
              </a:rPr>
              <a:t>Then, insert your Gateway access token and URL.</a:t>
            </a:r>
          </a:p>
        </p:txBody>
      </p:sp>
    </p:spTree>
    <p:extLst>
      <p:ext uri="{BB962C8B-B14F-4D97-AF65-F5344CB8AC3E}">
        <p14:creationId xmlns:p14="http://schemas.microsoft.com/office/powerpoint/2010/main" val="216890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4DEB-FA28-836F-9E96-34F54F28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DEBB1-F27A-B7F7-F9CE-A5E710438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6F07F-F555-3F2B-9458-5A634283AACD}"/>
              </a:ext>
            </a:extLst>
          </p:cNvPr>
          <p:cNvSpPr/>
          <p:nvPr/>
        </p:nvSpPr>
        <p:spPr>
          <a:xfrm>
            <a:off x="11082867" y="4013200"/>
            <a:ext cx="507998" cy="334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4A98E-8251-B217-C428-47FAE8109827}"/>
              </a:ext>
            </a:extLst>
          </p:cNvPr>
          <p:cNvSpPr/>
          <p:nvPr/>
        </p:nvSpPr>
        <p:spPr>
          <a:xfrm>
            <a:off x="10974867" y="39052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6AFC2-DCF5-AFB3-12AF-D7953F4DBD1B}"/>
              </a:ext>
            </a:extLst>
          </p:cNvPr>
          <p:cNvSpPr/>
          <p:nvPr/>
        </p:nvSpPr>
        <p:spPr>
          <a:xfrm>
            <a:off x="7885582" y="326940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View your gateway.</a:t>
            </a:r>
          </a:p>
        </p:txBody>
      </p:sp>
    </p:spTree>
    <p:extLst>
      <p:ext uri="{BB962C8B-B14F-4D97-AF65-F5344CB8AC3E}">
        <p14:creationId xmlns:p14="http://schemas.microsoft.com/office/powerpoint/2010/main" val="288483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D092-9373-3088-F913-E81D329B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0130A-44A6-8DB4-2CEF-A8F1F5D92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1596E2-0DB6-16CF-C33B-C35DA3D7214C}"/>
              </a:ext>
            </a:extLst>
          </p:cNvPr>
          <p:cNvSpPr/>
          <p:nvPr/>
        </p:nvSpPr>
        <p:spPr>
          <a:xfrm>
            <a:off x="3525942" y="5271249"/>
            <a:ext cx="5140115" cy="714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CF867-3962-B693-AB08-AF7EC5A47D5B}"/>
              </a:ext>
            </a:extLst>
          </p:cNvPr>
          <p:cNvSpPr/>
          <p:nvPr/>
        </p:nvSpPr>
        <p:spPr>
          <a:xfrm>
            <a:off x="3417942" y="5163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35777-FAB6-FFB9-16D8-AF1746A385C6}"/>
              </a:ext>
            </a:extLst>
          </p:cNvPr>
          <p:cNvSpPr/>
          <p:nvPr/>
        </p:nvSpPr>
        <p:spPr>
          <a:xfrm>
            <a:off x="4243359" y="46082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access token is your APIKEY.</a:t>
            </a:r>
          </a:p>
        </p:txBody>
      </p:sp>
    </p:spTree>
    <p:extLst>
      <p:ext uri="{BB962C8B-B14F-4D97-AF65-F5344CB8AC3E}">
        <p14:creationId xmlns:p14="http://schemas.microsoft.com/office/powerpoint/2010/main" val="2551729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07EC-A45E-30DE-E28A-0F07BBA6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FAAAE-19D1-B278-EDD9-6C5825094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D168FF-6D54-341C-7AFE-5A8686BC0BF5}"/>
              </a:ext>
            </a:extLst>
          </p:cNvPr>
          <p:cNvSpPr/>
          <p:nvPr/>
        </p:nvSpPr>
        <p:spPr>
          <a:xfrm>
            <a:off x="3546685" y="3429000"/>
            <a:ext cx="5089315" cy="711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B919F-B9DD-D70A-48E2-82451F63F12F}"/>
              </a:ext>
            </a:extLst>
          </p:cNvPr>
          <p:cNvSpPr/>
          <p:nvPr/>
        </p:nvSpPr>
        <p:spPr>
          <a:xfrm>
            <a:off x="3438685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9FF98-6DA5-04EF-261C-5484BE0C14F2}"/>
              </a:ext>
            </a:extLst>
          </p:cNvPr>
          <p:cNvSpPr/>
          <p:nvPr/>
        </p:nvSpPr>
        <p:spPr>
          <a:xfrm>
            <a:off x="4243359" y="277791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Scroll down to copy API URL.</a:t>
            </a:r>
          </a:p>
        </p:txBody>
      </p:sp>
    </p:spTree>
    <p:extLst>
      <p:ext uri="{BB962C8B-B14F-4D97-AF65-F5344CB8AC3E}">
        <p14:creationId xmlns:p14="http://schemas.microsoft.com/office/powerpoint/2010/main" val="261159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DD34-6CF3-6108-EB36-B795A374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0AE9D0-9891-0C77-2D25-ABAE497C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08762-4C23-F53C-E518-B38EE0B966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7231E1-C630-8B2E-4588-4CC4B8FA7737}"/>
              </a:ext>
            </a:extLst>
          </p:cNvPr>
          <p:cNvSpPr/>
          <p:nvPr/>
        </p:nvSpPr>
        <p:spPr>
          <a:xfrm>
            <a:off x="693419" y="25957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847AC-2D44-D94E-E0F5-F738D58A0E2F}"/>
              </a:ext>
            </a:extLst>
          </p:cNvPr>
          <p:cNvSpPr/>
          <p:nvPr/>
        </p:nvSpPr>
        <p:spPr>
          <a:xfrm>
            <a:off x="585419" y="2487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ADA31-A4A1-2D5E-534B-2BC4276B7E4A}"/>
              </a:ext>
            </a:extLst>
          </p:cNvPr>
          <p:cNvSpPr/>
          <p:nvPr/>
        </p:nvSpPr>
        <p:spPr>
          <a:xfrm>
            <a:off x="2139998" y="2409137"/>
            <a:ext cx="531659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Log in to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account. Then, click hierarchy to open device page.</a:t>
            </a:r>
          </a:p>
        </p:txBody>
      </p:sp>
    </p:spTree>
    <p:extLst>
      <p:ext uri="{BB962C8B-B14F-4D97-AF65-F5344CB8AC3E}">
        <p14:creationId xmlns:p14="http://schemas.microsoft.com/office/powerpoint/2010/main" val="3002149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AEAE-6E81-5316-0A3D-05375511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6683867-0251-0143-C4D9-6961B0DE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1ACA-8F52-A3AD-E143-24BFE8A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5534-DEE3-0B69-7EE0-FB746BB8A22F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RASPBERRY PI SETUP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71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563B-43FE-E679-4C4C-9B88C2A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aspberry Pi 3 Pinout">
            <a:extLst>
              <a:ext uri="{FF2B5EF4-FFF2-40B4-BE49-F238E27FC236}">
                <a16:creationId xmlns:a16="http://schemas.microsoft.com/office/drawing/2014/main" id="{A036A2BC-13CD-0A49-1296-4F1DB73F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50" y="862965"/>
            <a:ext cx="4864775" cy="513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51A8D4-BC8C-325E-A2DD-D8E5C192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473" y="1363981"/>
            <a:ext cx="6245734" cy="41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1CFF-3340-BCD0-027E-3BA9EA47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23990-7930-B0B1-0A6B-E72482CC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73133" y="1363981"/>
            <a:ext cx="6245734" cy="413003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7829BC6-39DE-D716-E62E-8C2D280E65FC}"/>
              </a:ext>
            </a:extLst>
          </p:cNvPr>
          <p:cNvGrpSpPr/>
          <p:nvPr/>
        </p:nvGrpSpPr>
        <p:grpSpPr>
          <a:xfrm>
            <a:off x="7662333" y="594360"/>
            <a:ext cx="3161877" cy="3901440"/>
            <a:chOff x="7662333" y="594360"/>
            <a:chExt cx="3161877" cy="3901440"/>
          </a:xfrm>
        </p:grpSpPr>
        <p:pic>
          <p:nvPicPr>
            <p:cNvPr id="4" name="Picture 3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3E8AF9FB-0EBA-51D9-823F-5DA20C977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3" t="10500" r="41126" b="7500"/>
            <a:stretch/>
          </p:blipFill>
          <p:spPr>
            <a:xfrm flipH="1">
              <a:off x="9596670" y="594360"/>
              <a:ext cx="1227540" cy="353187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0280DDE-AF43-03F7-15E3-462D7009F60E}"/>
                </a:ext>
              </a:extLst>
            </p:cNvPr>
            <p:cNvCxnSpPr/>
            <p:nvPr/>
          </p:nvCxnSpPr>
          <p:spPr>
            <a:xfrm>
              <a:off x="10496550" y="3905250"/>
              <a:ext cx="0" cy="5778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685D89-8091-F376-0EFA-BF71E0EDEA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0800" y="4483100"/>
              <a:ext cx="15748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F04A93-A57D-BAE6-4D5A-B909534C015C}"/>
                </a:ext>
              </a:extLst>
            </p:cNvPr>
            <p:cNvCxnSpPr/>
            <p:nvPr/>
          </p:nvCxnSpPr>
          <p:spPr>
            <a:xfrm>
              <a:off x="7662333" y="1124373"/>
              <a:ext cx="13123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D9A3AA-1D16-EEB8-089E-E74295F187C6}"/>
                </a:ext>
              </a:extLst>
            </p:cNvPr>
            <p:cNvCxnSpPr/>
            <p:nvPr/>
          </p:nvCxnSpPr>
          <p:spPr>
            <a:xfrm>
              <a:off x="8956040" y="1126067"/>
              <a:ext cx="0" cy="33697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88F1E2-E132-A091-2668-B35023D38900}"/>
              </a:ext>
            </a:extLst>
          </p:cNvPr>
          <p:cNvGrpSpPr/>
          <p:nvPr/>
        </p:nvGrpSpPr>
        <p:grpSpPr>
          <a:xfrm>
            <a:off x="7662333" y="1278467"/>
            <a:ext cx="2462107" cy="3105573"/>
            <a:chOff x="7662333" y="1278467"/>
            <a:chExt cx="2462107" cy="310557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31898D-578E-0ECD-CD34-604F07E17AC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333" y="1278467"/>
              <a:ext cx="9276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ADFC79-23C9-AE25-D84E-C2B35F1A59D9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1278467"/>
              <a:ext cx="0" cy="3105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1786F1-3F60-69EE-788A-DD06E64AA7E1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4368800"/>
              <a:ext cx="1554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474CBB-AB16-C841-7390-88EDCD5F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747" y="3905250"/>
              <a:ext cx="1693" cy="478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631F47-BD77-D6E7-3D33-5CAB6EC493AF}"/>
              </a:ext>
            </a:extLst>
          </p:cNvPr>
          <p:cNvGrpSpPr/>
          <p:nvPr/>
        </p:nvGrpSpPr>
        <p:grpSpPr>
          <a:xfrm>
            <a:off x="7662333" y="1750483"/>
            <a:ext cx="2641600" cy="3016250"/>
            <a:chOff x="7662333" y="1750483"/>
            <a:chExt cx="2641600" cy="301625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49D1BA-BDAE-0271-BBDE-5516EF24079C}"/>
                </a:ext>
              </a:extLst>
            </p:cNvPr>
            <p:cNvCxnSpPr/>
            <p:nvPr/>
          </p:nvCxnSpPr>
          <p:spPr>
            <a:xfrm>
              <a:off x="7662333" y="1769533"/>
              <a:ext cx="643467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406705-9222-A3C7-AF81-3E53612F57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99" y="1750483"/>
              <a:ext cx="0" cy="29972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6A0F02-A15D-44F3-C655-A49BA0B01BB4}"/>
                </a:ext>
              </a:extLst>
            </p:cNvPr>
            <p:cNvCxnSpPr>
              <a:cxnSpLocks/>
            </p:cNvCxnSpPr>
            <p:nvPr/>
          </p:nvCxnSpPr>
          <p:spPr>
            <a:xfrm>
              <a:off x="8274050" y="4747683"/>
              <a:ext cx="202988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73FA00-108C-4D42-148B-3D94FA26D8C1}"/>
                </a:ext>
              </a:extLst>
            </p:cNvPr>
            <p:cNvCxnSpPr/>
            <p:nvPr/>
          </p:nvCxnSpPr>
          <p:spPr>
            <a:xfrm flipV="1">
              <a:off x="10299699" y="3905250"/>
              <a:ext cx="0" cy="86148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F6DA38-2A01-63C3-1BFC-DB531AAFBBD4}"/>
              </a:ext>
            </a:extLst>
          </p:cNvPr>
          <p:cNvSpPr txBox="1"/>
          <p:nvPr/>
        </p:nvSpPr>
        <p:spPr>
          <a:xfrm>
            <a:off x="7993691" y="829010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>
                <a:latin typeface="Amasis MT Pro Black" panose="02040A04050005020304" pitchFamily="18" charset="0"/>
              </a:rPr>
              <a:t>3.3V PWR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D0E2DE-67A1-2DDC-85AD-3E0AC11AF3E4}"/>
              </a:ext>
            </a:extLst>
          </p:cNvPr>
          <p:cNvSpPr txBox="1"/>
          <p:nvPr/>
        </p:nvSpPr>
        <p:spPr>
          <a:xfrm>
            <a:off x="9353692" y="4068631"/>
            <a:ext cx="134124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sz="1400" dirty="0">
                <a:latin typeface="Amasis MT Pro Black"/>
              </a:rPr>
              <a:t>GPIO2</a:t>
            </a:r>
            <a:endParaRPr lang="en-MY" sz="1400" dirty="0">
              <a:latin typeface="Amasis MT Pro Black" panose="02040A040500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A65089-9663-2314-25FF-F38305B435C1}"/>
              </a:ext>
            </a:extLst>
          </p:cNvPr>
          <p:cNvSpPr txBox="1"/>
          <p:nvPr/>
        </p:nvSpPr>
        <p:spPr>
          <a:xfrm>
            <a:off x="8203059" y="4740466"/>
            <a:ext cx="134124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sz="1400" dirty="0">
                <a:latin typeface="Amasis MT Pro Black"/>
              </a:rPr>
              <a:t>GND</a:t>
            </a:r>
            <a:endParaRPr lang="en-MY" sz="1400" dirty="0">
              <a:latin typeface="Amasis MT Pro Black" panose="02040A0405000502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08E0A1-EEF2-222F-1393-1BA23AED23A5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1961698" y="1316967"/>
            <a:ext cx="237929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7C1040E-5B5B-8E67-6015-B84001A30856}"/>
              </a:ext>
            </a:extLst>
          </p:cNvPr>
          <p:cNvSpPr/>
          <p:nvPr/>
        </p:nvSpPr>
        <p:spPr>
          <a:xfrm>
            <a:off x="922170" y="1057703"/>
            <a:ext cx="1039528" cy="518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latin typeface="Amasis MT Pro Black" panose="02040A04050005020304" pitchFamily="18" charset="0"/>
              </a:rPr>
              <a:t>PLUG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2F364A-90ED-1FE1-EB1C-C5252BA3F6C2}"/>
              </a:ext>
            </a:extLst>
          </p:cNvPr>
          <p:cNvSpPr/>
          <p:nvPr/>
        </p:nvSpPr>
        <p:spPr>
          <a:xfrm>
            <a:off x="2390717" y="10361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Connect light sensor to Raspberry Pi 4 Model B.</a:t>
            </a:r>
          </a:p>
        </p:txBody>
      </p:sp>
    </p:spTree>
    <p:extLst>
      <p:ext uri="{BB962C8B-B14F-4D97-AF65-F5344CB8AC3E}">
        <p14:creationId xmlns:p14="http://schemas.microsoft.com/office/powerpoint/2010/main" val="3874879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E68A-8586-26D6-8B63-5973438C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E5275-34BA-B829-44EB-40A34D32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EBC0F8-D26C-C65C-B51A-8CAF14BFB934}"/>
              </a:ext>
            </a:extLst>
          </p:cNvPr>
          <p:cNvSpPr/>
          <p:nvPr/>
        </p:nvSpPr>
        <p:spPr>
          <a:xfrm>
            <a:off x="2390717" y="36650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connect Raspberry Pi to the plug.</a:t>
            </a:r>
          </a:p>
        </p:txBody>
      </p:sp>
    </p:spTree>
    <p:extLst>
      <p:ext uri="{BB962C8B-B14F-4D97-AF65-F5344CB8AC3E}">
        <p14:creationId xmlns:p14="http://schemas.microsoft.com/office/powerpoint/2010/main" val="267859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9CFA-9548-8C6F-7156-1FF3BCC3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90BE-034C-65ED-5DD3-9DDDB34CFD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69D559-0C80-F15A-5854-860283118BC7}"/>
              </a:ext>
            </a:extLst>
          </p:cNvPr>
          <p:cNvSpPr/>
          <p:nvPr/>
        </p:nvSpPr>
        <p:spPr>
          <a:xfrm>
            <a:off x="1751752" y="1977716"/>
            <a:ext cx="1152316" cy="282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46BFD1-D8BE-8E12-E603-E79839CD82D9}"/>
              </a:ext>
            </a:extLst>
          </p:cNvPr>
          <p:cNvSpPr/>
          <p:nvPr/>
        </p:nvSpPr>
        <p:spPr>
          <a:xfrm>
            <a:off x="1643752" y="1869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04A7C-E006-E7D9-0BD0-4F789635930C}"/>
              </a:ext>
            </a:extLst>
          </p:cNvPr>
          <p:cNvSpPr/>
          <p:nvPr/>
        </p:nvSpPr>
        <p:spPr>
          <a:xfrm>
            <a:off x="3048472" y="1900599"/>
            <a:ext cx="5480537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Raspberry Pi. Then, right-click on the mouse to create new file.</a:t>
            </a:r>
          </a:p>
        </p:txBody>
      </p:sp>
    </p:spTree>
    <p:extLst>
      <p:ext uri="{BB962C8B-B14F-4D97-AF65-F5344CB8AC3E}">
        <p14:creationId xmlns:p14="http://schemas.microsoft.com/office/powerpoint/2010/main" val="3272289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33E4-3879-9E00-24CF-797D0E43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F8AB0-8D28-5E4D-897A-3DFB6D5A5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9DDC3-40F2-6C43-6E9F-4E4F7F35B54B}"/>
              </a:ext>
            </a:extLst>
          </p:cNvPr>
          <p:cNvSpPr/>
          <p:nvPr/>
        </p:nvSpPr>
        <p:spPr>
          <a:xfrm>
            <a:off x="4757421" y="352711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09CF8-F7BB-6804-B4C1-CE3E5F432FDD}"/>
              </a:ext>
            </a:extLst>
          </p:cNvPr>
          <p:cNvSpPr/>
          <p:nvPr/>
        </p:nvSpPr>
        <p:spPr>
          <a:xfrm>
            <a:off x="4649421" y="3419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C10A-D1D2-03F3-C79C-F726091AD579}"/>
              </a:ext>
            </a:extLst>
          </p:cNvPr>
          <p:cNvSpPr/>
          <p:nvPr/>
        </p:nvSpPr>
        <p:spPr>
          <a:xfrm>
            <a:off x="4243358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Name the python file.</a:t>
            </a:r>
          </a:p>
        </p:txBody>
      </p:sp>
    </p:spTree>
    <p:extLst>
      <p:ext uri="{BB962C8B-B14F-4D97-AF65-F5344CB8AC3E}">
        <p14:creationId xmlns:p14="http://schemas.microsoft.com/office/powerpoint/2010/main" val="1728239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9AAD-818E-7F99-9658-7752C90D5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2DD3F-F845-FF2B-FBD1-5C64C9C6A2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75AC7C-C82D-F26B-267C-3B42499B9103}"/>
              </a:ext>
            </a:extLst>
          </p:cNvPr>
          <p:cNvSpPr/>
          <p:nvPr/>
        </p:nvSpPr>
        <p:spPr>
          <a:xfrm>
            <a:off x="10108352" y="3501716"/>
            <a:ext cx="449582" cy="401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B8000-19D3-63AB-57D2-3D265602065A}"/>
              </a:ext>
            </a:extLst>
          </p:cNvPr>
          <p:cNvSpPr/>
          <p:nvPr/>
        </p:nvSpPr>
        <p:spPr>
          <a:xfrm>
            <a:off x="10000352" y="3393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D3894-F0DD-28C2-4AF5-DCBB2260DAD6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https://github.com/FiqxQdin/Favoriot/blob/main/EDGE%20GATEWAY/RASPBERRY%20PI%204%20MODEL%20B/light_sensor.py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772557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66F8-53F9-BA18-8EFE-A3B59414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85A1-3D0F-FAED-B739-D8397DA293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788AF1-CD55-81CE-F50C-356845894FD3}"/>
              </a:ext>
            </a:extLst>
          </p:cNvPr>
          <p:cNvSpPr/>
          <p:nvPr/>
        </p:nvSpPr>
        <p:spPr>
          <a:xfrm>
            <a:off x="8313419" y="1749117"/>
            <a:ext cx="271781" cy="31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DFBAB-699F-B0BB-CE78-9187E13F4A73}"/>
              </a:ext>
            </a:extLst>
          </p:cNvPr>
          <p:cNvSpPr/>
          <p:nvPr/>
        </p:nvSpPr>
        <p:spPr>
          <a:xfrm>
            <a:off x="8205419" y="164111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434CF-C39B-20BA-D76B-120290B3B7D4}"/>
              </a:ext>
            </a:extLst>
          </p:cNvPr>
          <p:cNvSpPr/>
          <p:nvPr/>
        </p:nvSpPr>
        <p:spPr>
          <a:xfrm>
            <a:off x="3234690" y="1239847"/>
            <a:ext cx="49167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Paste the code. Then, maximize the window.</a:t>
            </a:r>
          </a:p>
        </p:txBody>
      </p:sp>
    </p:spTree>
    <p:extLst>
      <p:ext uri="{BB962C8B-B14F-4D97-AF65-F5344CB8AC3E}">
        <p14:creationId xmlns:p14="http://schemas.microsoft.com/office/powerpoint/2010/main" val="1025112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ECBD-8DC1-EA7D-E1F8-C1C861A1F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74BC8-A2FA-6DB5-52CD-21D7A0F786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78C262-5FE0-AAE6-9537-227278E742A0}"/>
              </a:ext>
            </a:extLst>
          </p:cNvPr>
          <p:cNvSpPr/>
          <p:nvPr/>
        </p:nvSpPr>
        <p:spPr>
          <a:xfrm>
            <a:off x="1726351" y="1859182"/>
            <a:ext cx="1965115" cy="706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917BD1-40F0-C478-07AA-814A176FC727}"/>
              </a:ext>
            </a:extLst>
          </p:cNvPr>
          <p:cNvSpPr/>
          <p:nvPr/>
        </p:nvSpPr>
        <p:spPr>
          <a:xfrm>
            <a:off x="1618351" y="1751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5F0EC-FF8C-ED40-BF9F-57EB15E30205}"/>
              </a:ext>
            </a:extLst>
          </p:cNvPr>
          <p:cNvSpPr/>
          <p:nvPr/>
        </p:nvSpPr>
        <p:spPr>
          <a:xfrm>
            <a:off x="3788036" y="1845399"/>
            <a:ext cx="370528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Change this to your gateway URL and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APIKEY.</a:t>
            </a:r>
          </a:p>
        </p:txBody>
      </p:sp>
    </p:spTree>
    <p:extLst>
      <p:ext uri="{BB962C8B-B14F-4D97-AF65-F5344CB8AC3E}">
        <p14:creationId xmlns:p14="http://schemas.microsoft.com/office/powerpoint/2010/main" val="229341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C293-D6C4-1F0F-88EC-29B960A8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A374-7AED-A906-CEF0-6D7163F2D9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F7E6B2-DD99-BC22-8D28-550DE39C55AF}"/>
              </a:ext>
            </a:extLst>
          </p:cNvPr>
          <p:cNvSpPr/>
          <p:nvPr/>
        </p:nvSpPr>
        <p:spPr>
          <a:xfrm>
            <a:off x="803486" y="43229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1B125-E0C4-6CB6-0538-B74694E73A09}"/>
              </a:ext>
            </a:extLst>
          </p:cNvPr>
          <p:cNvSpPr/>
          <p:nvPr/>
        </p:nvSpPr>
        <p:spPr>
          <a:xfrm>
            <a:off x="695486" y="42149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E17AF-A488-ACAE-98F1-683933AA7D51}"/>
              </a:ext>
            </a:extLst>
          </p:cNvPr>
          <p:cNvSpPr/>
          <p:nvPr/>
        </p:nvSpPr>
        <p:spPr>
          <a:xfrm>
            <a:off x="2257359" y="4218842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devices.</a:t>
            </a:r>
          </a:p>
        </p:txBody>
      </p:sp>
    </p:spTree>
    <p:extLst>
      <p:ext uri="{BB962C8B-B14F-4D97-AF65-F5344CB8AC3E}">
        <p14:creationId xmlns:p14="http://schemas.microsoft.com/office/powerpoint/2010/main" val="315111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7BD-6461-DD20-53A7-E1675061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57A9D-52FD-7654-12F6-9E74C088C7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441050-2691-9988-C4B6-564CFE650851}"/>
              </a:ext>
            </a:extLst>
          </p:cNvPr>
          <p:cNvSpPr/>
          <p:nvPr/>
        </p:nvSpPr>
        <p:spPr>
          <a:xfrm>
            <a:off x="3555152" y="2502649"/>
            <a:ext cx="5063915" cy="663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FEC22-29A5-93FB-3DD9-09E8DAF0FB0E}"/>
              </a:ext>
            </a:extLst>
          </p:cNvPr>
          <p:cNvSpPr/>
          <p:nvPr/>
        </p:nvSpPr>
        <p:spPr>
          <a:xfrm>
            <a:off x="3447152" y="2394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52ECC-ACA3-E9AD-F82F-13B71761DBFC}"/>
              </a:ext>
            </a:extLst>
          </p:cNvPr>
          <p:cNvSpPr/>
          <p:nvPr/>
        </p:nvSpPr>
        <p:spPr>
          <a:xfrm>
            <a:off x="4243359" y="18396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Copy the API URL.</a:t>
            </a:r>
          </a:p>
        </p:txBody>
      </p:sp>
    </p:spTree>
    <p:extLst>
      <p:ext uri="{BB962C8B-B14F-4D97-AF65-F5344CB8AC3E}">
        <p14:creationId xmlns:p14="http://schemas.microsoft.com/office/powerpoint/2010/main" val="1428210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618A-C7A2-6215-36C6-032BC05D6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AA4A3-FA01-1CF3-7AF9-F549F1785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8C0B57-2647-C99E-87DB-7B51CE40CF5B}"/>
              </a:ext>
            </a:extLst>
          </p:cNvPr>
          <p:cNvSpPr/>
          <p:nvPr/>
        </p:nvSpPr>
        <p:spPr>
          <a:xfrm>
            <a:off x="219285" y="1740649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FD685-B3CC-E494-B9B2-528C86C058A3}"/>
              </a:ext>
            </a:extLst>
          </p:cNvPr>
          <p:cNvSpPr/>
          <p:nvPr/>
        </p:nvSpPr>
        <p:spPr>
          <a:xfrm>
            <a:off x="111285" y="1632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D1C28-F934-8C6B-DDFC-C28C44FB1B94}"/>
              </a:ext>
            </a:extLst>
          </p:cNvPr>
          <p:cNvSpPr/>
          <p:nvPr/>
        </p:nvSpPr>
        <p:spPr>
          <a:xfrm>
            <a:off x="219285" y="2317376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developer account.</a:t>
            </a:r>
          </a:p>
        </p:txBody>
      </p:sp>
    </p:spTree>
    <p:extLst>
      <p:ext uri="{BB962C8B-B14F-4D97-AF65-F5344CB8AC3E}">
        <p14:creationId xmlns:p14="http://schemas.microsoft.com/office/powerpoint/2010/main" val="151563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39B1-5426-C8AC-712D-DB311B41F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AFF1-7E18-4F8E-D757-2B4324DBCD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37E721-F68A-7DCF-455B-B3998AD96731}"/>
              </a:ext>
            </a:extLst>
          </p:cNvPr>
          <p:cNvSpPr/>
          <p:nvPr/>
        </p:nvSpPr>
        <p:spPr>
          <a:xfrm>
            <a:off x="3639818" y="15628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684F6-2774-AEA9-178D-05A00B8A1952}"/>
              </a:ext>
            </a:extLst>
          </p:cNvPr>
          <p:cNvSpPr/>
          <p:nvPr/>
        </p:nvSpPr>
        <p:spPr>
          <a:xfrm>
            <a:off x="3531818" y="14548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AF923-6782-6269-9BA2-A8B4C0B1B7BB}"/>
              </a:ext>
            </a:extLst>
          </p:cNvPr>
          <p:cNvSpPr/>
          <p:nvPr/>
        </p:nvSpPr>
        <p:spPr>
          <a:xfrm>
            <a:off x="2473399" y="198327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account.</a:t>
            </a:r>
          </a:p>
        </p:txBody>
      </p:sp>
    </p:spTree>
    <p:extLst>
      <p:ext uri="{BB962C8B-B14F-4D97-AF65-F5344CB8AC3E}">
        <p14:creationId xmlns:p14="http://schemas.microsoft.com/office/powerpoint/2010/main" val="2829639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85A7-523A-024F-B787-09DE4034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94E17-445C-225F-A2AC-C64C67CD40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BF15ED-6F12-3E5C-880D-891A2A380C90}"/>
              </a:ext>
            </a:extLst>
          </p:cNvPr>
          <p:cNvSpPr/>
          <p:nvPr/>
        </p:nvSpPr>
        <p:spPr>
          <a:xfrm>
            <a:off x="2860885" y="3082290"/>
            <a:ext cx="8983982" cy="49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44C71-59B0-C8DA-BAD2-7989A61D8707}"/>
              </a:ext>
            </a:extLst>
          </p:cNvPr>
          <p:cNvSpPr/>
          <p:nvPr/>
        </p:nvSpPr>
        <p:spPr>
          <a:xfrm>
            <a:off x="2752885" y="297429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291EE-EA26-8B53-96AA-8D62929FA019}"/>
              </a:ext>
            </a:extLst>
          </p:cNvPr>
          <p:cNvSpPr/>
          <p:nvPr/>
        </p:nvSpPr>
        <p:spPr>
          <a:xfrm>
            <a:off x="4243359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copy the APIKEY.</a:t>
            </a:r>
          </a:p>
        </p:txBody>
      </p:sp>
    </p:spTree>
    <p:extLst>
      <p:ext uri="{BB962C8B-B14F-4D97-AF65-F5344CB8AC3E}">
        <p14:creationId xmlns:p14="http://schemas.microsoft.com/office/powerpoint/2010/main" val="1967033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CFD50-BBB6-B5E9-F41F-BD0FB942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03C7-E4D0-3FB8-1C61-4580999431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BF392E-109C-54D4-B2B9-E906B97EB283}"/>
              </a:ext>
            </a:extLst>
          </p:cNvPr>
          <p:cNvSpPr/>
          <p:nvPr/>
        </p:nvSpPr>
        <p:spPr>
          <a:xfrm>
            <a:off x="1235285" y="369049"/>
            <a:ext cx="415715" cy="33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57A30-B190-ECE2-0B85-602F549FA5DE}"/>
              </a:ext>
            </a:extLst>
          </p:cNvPr>
          <p:cNvSpPr/>
          <p:nvPr/>
        </p:nvSpPr>
        <p:spPr>
          <a:xfrm>
            <a:off x="4139352" y="2544983"/>
            <a:ext cx="2430781" cy="384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A1A87-8613-C60D-9773-496F98AC42E5}"/>
              </a:ext>
            </a:extLst>
          </p:cNvPr>
          <p:cNvSpPr/>
          <p:nvPr/>
        </p:nvSpPr>
        <p:spPr>
          <a:xfrm>
            <a:off x="6713217" y="3420533"/>
            <a:ext cx="466515" cy="287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1D1DC-C0D6-00CB-F56D-D1A18F4FB48F}"/>
              </a:ext>
            </a:extLst>
          </p:cNvPr>
          <p:cNvSpPr/>
          <p:nvPr/>
        </p:nvSpPr>
        <p:spPr>
          <a:xfrm>
            <a:off x="6605217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DF11C-E970-83DF-0768-EAE56DC9E7B4}"/>
              </a:ext>
            </a:extLst>
          </p:cNvPr>
          <p:cNvSpPr/>
          <p:nvPr/>
        </p:nvSpPr>
        <p:spPr>
          <a:xfrm>
            <a:off x="4031352" y="24369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C5FB5-97D1-69E8-2DA5-F73169D1E6FD}"/>
              </a:ext>
            </a:extLst>
          </p:cNvPr>
          <p:cNvSpPr/>
          <p:nvPr/>
        </p:nvSpPr>
        <p:spPr>
          <a:xfrm>
            <a:off x="1127285" y="2610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A64A1-0865-A023-6CD9-2F68308607C6}"/>
              </a:ext>
            </a:extLst>
          </p:cNvPr>
          <p:cNvSpPr/>
          <p:nvPr/>
        </p:nvSpPr>
        <p:spPr>
          <a:xfrm>
            <a:off x="1747570" y="26104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Terminal.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066AF-1C74-FE70-ABBC-A53568BE9B42}"/>
              </a:ext>
            </a:extLst>
          </p:cNvPr>
          <p:cNvSpPr/>
          <p:nvPr/>
        </p:nvSpPr>
        <p:spPr>
          <a:xfrm>
            <a:off x="6678133" y="2292983"/>
            <a:ext cx="40968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Go to desktop directory. Then, run the python code.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2F60F-F4E3-4CB2-1397-C9C141DDC4B3}"/>
              </a:ext>
            </a:extLst>
          </p:cNvPr>
          <p:cNvSpPr/>
          <p:nvPr/>
        </p:nvSpPr>
        <p:spPr>
          <a:xfrm>
            <a:off x="4367035" y="3799661"/>
            <a:ext cx="5158878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201 means that the light sensor status is successfully sent to data stream.</a:t>
            </a:r>
          </a:p>
        </p:txBody>
      </p:sp>
    </p:spTree>
    <p:extLst>
      <p:ext uri="{BB962C8B-B14F-4D97-AF65-F5344CB8AC3E}">
        <p14:creationId xmlns:p14="http://schemas.microsoft.com/office/powerpoint/2010/main" val="3896187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1ACA-8F52-A3AD-E143-24BFE8A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5534-DEE3-0B69-7EE0-FB746BB8A22F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0">
                <a:latin typeface="Amasis MT Pro Black"/>
              </a:rPr>
              <a:t>GATEWAY CONSOLE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8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955B2-F16E-A36C-F891-96DEBA23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38DF7-F4B3-1FD3-6F42-41276A2CD8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0DFB4F-BA90-8077-DD84-BC54EDF8179F}"/>
              </a:ext>
            </a:extLst>
          </p:cNvPr>
          <p:cNvSpPr/>
          <p:nvPr/>
        </p:nvSpPr>
        <p:spPr>
          <a:xfrm>
            <a:off x="196425" y="2852273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F3E11-0371-B058-90BE-35A4199EBBB0}"/>
              </a:ext>
            </a:extLst>
          </p:cNvPr>
          <p:cNvSpPr/>
          <p:nvPr/>
        </p:nvSpPr>
        <p:spPr>
          <a:xfrm>
            <a:off x="88425" y="274427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202D0-0ACE-C879-9BE9-3FF101D71AB0}"/>
              </a:ext>
            </a:extLst>
          </p:cNvPr>
          <p:cNvSpPr/>
          <p:nvPr/>
        </p:nvSpPr>
        <p:spPr>
          <a:xfrm>
            <a:off x="196425" y="342900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edge gateway.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FD83B-56A7-EC3B-0854-D12F61115AF7}"/>
              </a:ext>
            </a:extLst>
          </p:cNvPr>
          <p:cNvSpPr/>
          <p:nvPr/>
        </p:nvSpPr>
        <p:spPr>
          <a:xfrm>
            <a:off x="9860432" y="3964793"/>
            <a:ext cx="1055218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EA01D-D37B-BD56-318B-941A8796A8F5}"/>
              </a:ext>
            </a:extLst>
          </p:cNvPr>
          <p:cNvSpPr/>
          <p:nvPr/>
        </p:nvSpPr>
        <p:spPr>
          <a:xfrm>
            <a:off x="9860432" y="4541520"/>
            <a:ext cx="181738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view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A2E8E-8989-90FC-2254-11EE6C63D958}"/>
              </a:ext>
            </a:extLst>
          </p:cNvPr>
          <p:cNvSpPr/>
          <p:nvPr/>
        </p:nvSpPr>
        <p:spPr>
          <a:xfrm>
            <a:off x="9752432" y="385679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66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E69C-3C9C-8B7D-0955-5002363B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9E6CA-ACB8-C709-E037-C572779A6D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31F2-D9EE-D378-5216-8424DD6E1949}"/>
              </a:ext>
            </a:extLst>
          </p:cNvPr>
          <p:cNvSpPr/>
          <p:nvPr/>
        </p:nvSpPr>
        <p:spPr>
          <a:xfrm>
            <a:off x="6188285" y="2062383"/>
            <a:ext cx="1016847" cy="511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D25A4-4099-4376-AD67-5A37F812874F}"/>
              </a:ext>
            </a:extLst>
          </p:cNvPr>
          <p:cNvSpPr/>
          <p:nvPr/>
        </p:nvSpPr>
        <p:spPr>
          <a:xfrm>
            <a:off x="6080285" y="1954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41820-971B-750B-9684-5632E3E98C17}"/>
              </a:ext>
            </a:extLst>
          </p:cNvPr>
          <p:cNvSpPr/>
          <p:nvPr/>
        </p:nvSpPr>
        <p:spPr>
          <a:xfrm>
            <a:off x="4844066" y="26590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console to see the payload.</a:t>
            </a:r>
          </a:p>
        </p:txBody>
      </p:sp>
    </p:spTree>
    <p:extLst>
      <p:ext uri="{BB962C8B-B14F-4D97-AF65-F5344CB8AC3E}">
        <p14:creationId xmlns:p14="http://schemas.microsoft.com/office/powerpoint/2010/main" val="352798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9B2F-6842-4C38-DECD-68ECB408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19AA5-F369-6673-6435-2F34F0D0C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F69EC-AD2C-4DF6-7041-9189A97B9D13}"/>
              </a:ext>
            </a:extLst>
          </p:cNvPr>
          <p:cNvSpPr/>
          <p:nvPr/>
        </p:nvSpPr>
        <p:spPr>
          <a:xfrm>
            <a:off x="9380218" y="1842249"/>
            <a:ext cx="2710182" cy="1417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6070FE-1F81-5379-2A47-5184D0A74DF2}"/>
              </a:ext>
            </a:extLst>
          </p:cNvPr>
          <p:cNvSpPr/>
          <p:nvPr/>
        </p:nvSpPr>
        <p:spPr>
          <a:xfrm>
            <a:off x="9272218" y="1734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9EB14-D7E0-76B2-F509-2593F33F26B4}"/>
              </a:ext>
            </a:extLst>
          </p:cNvPr>
          <p:cNvSpPr/>
          <p:nvPr/>
        </p:nvSpPr>
        <p:spPr>
          <a:xfrm>
            <a:off x="4736066" y="2327462"/>
            <a:ext cx="453615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the payload sent from Raspberry Pi.</a:t>
            </a:r>
          </a:p>
        </p:txBody>
      </p:sp>
    </p:spTree>
    <p:extLst>
      <p:ext uri="{BB962C8B-B14F-4D97-AF65-F5344CB8AC3E}">
        <p14:creationId xmlns:p14="http://schemas.microsoft.com/office/powerpoint/2010/main" val="2170411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E0B1-1267-0C21-2543-D2540890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B2BC4A-B7C2-307C-C4B2-2A0AD35F7B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CDB46-27F9-DD39-5049-94ACB0D3FE05}"/>
              </a:ext>
            </a:extLst>
          </p:cNvPr>
          <p:cNvSpPr/>
          <p:nvPr/>
        </p:nvSpPr>
        <p:spPr>
          <a:xfrm>
            <a:off x="9371752" y="2096249"/>
            <a:ext cx="2744048" cy="1883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6B0A53-4205-7331-EB07-A8B75E09B255}"/>
              </a:ext>
            </a:extLst>
          </p:cNvPr>
          <p:cNvSpPr/>
          <p:nvPr/>
        </p:nvSpPr>
        <p:spPr>
          <a:xfrm>
            <a:off x="9263752" y="1988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FA149-83D3-9770-DDDD-9582498A33A0}"/>
              </a:ext>
            </a:extLst>
          </p:cNvPr>
          <p:cNvSpPr/>
          <p:nvPr/>
        </p:nvSpPr>
        <p:spPr>
          <a:xfrm>
            <a:off x="4211983" y="2677791"/>
            <a:ext cx="50517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payload sent from ESP32. But only the status will be sent to Data streams.</a:t>
            </a:r>
          </a:p>
        </p:txBody>
      </p:sp>
    </p:spTree>
    <p:extLst>
      <p:ext uri="{BB962C8B-B14F-4D97-AF65-F5344CB8AC3E}">
        <p14:creationId xmlns:p14="http://schemas.microsoft.com/office/powerpoint/2010/main" val="84258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D721-19A5-3CA0-215D-1A9D5115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FB4-890F-1644-50F2-1F374DBDFD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9324BC-591B-CB4A-A68A-C4C6CC2096D6}"/>
              </a:ext>
            </a:extLst>
          </p:cNvPr>
          <p:cNvSpPr/>
          <p:nvPr/>
        </p:nvSpPr>
        <p:spPr>
          <a:xfrm>
            <a:off x="2581486" y="1528981"/>
            <a:ext cx="1194648" cy="1205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CB3FB-623E-06A1-82FF-EDE4ED467271}"/>
              </a:ext>
            </a:extLst>
          </p:cNvPr>
          <p:cNvSpPr/>
          <p:nvPr/>
        </p:nvSpPr>
        <p:spPr>
          <a:xfrm>
            <a:off x="2473486" y="14209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73C80-F665-5B9F-A2C5-FA5CEFE6C0FE}"/>
              </a:ext>
            </a:extLst>
          </p:cNvPr>
          <p:cNvSpPr/>
          <p:nvPr/>
        </p:nvSpPr>
        <p:spPr>
          <a:xfrm>
            <a:off x="1958090" y="2800397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device.</a:t>
            </a:r>
          </a:p>
        </p:txBody>
      </p:sp>
    </p:spTree>
    <p:extLst>
      <p:ext uri="{BB962C8B-B14F-4D97-AF65-F5344CB8AC3E}">
        <p14:creationId xmlns:p14="http://schemas.microsoft.com/office/powerpoint/2010/main" val="773746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4D60-D54E-1C49-CCD5-4FED9E1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12031-7C95-E5DC-BB2E-0C4BF1EA9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FBB4AB-0304-B421-A4DE-17C1D646AE39}"/>
              </a:ext>
            </a:extLst>
          </p:cNvPr>
          <p:cNvSpPr/>
          <p:nvPr/>
        </p:nvSpPr>
        <p:spPr>
          <a:xfrm>
            <a:off x="2733885" y="3493249"/>
            <a:ext cx="9263382" cy="1011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8749D-BDDB-AA50-2F62-196C6143636B}"/>
              </a:ext>
            </a:extLst>
          </p:cNvPr>
          <p:cNvSpPr/>
          <p:nvPr/>
        </p:nvSpPr>
        <p:spPr>
          <a:xfrm>
            <a:off x="2625885" y="3385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952DB-C453-2E02-96AF-F0603915EC37}"/>
              </a:ext>
            </a:extLst>
          </p:cNvPr>
          <p:cNvSpPr/>
          <p:nvPr/>
        </p:nvSpPr>
        <p:spPr>
          <a:xfrm>
            <a:off x="3808873" y="2665249"/>
            <a:ext cx="4574254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the data sent from device through edge gateway.</a:t>
            </a:r>
          </a:p>
        </p:txBody>
      </p:sp>
    </p:spTree>
    <p:extLst>
      <p:ext uri="{BB962C8B-B14F-4D97-AF65-F5344CB8AC3E}">
        <p14:creationId xmlns:p14="http://schemas.microsoft.com/office/powerpoint/2010/main" val="326294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E00D-965B-12A1-2964-76CCC0F1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F3491-40E5-93F4-6380-5F7F463B89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A32354-87E1-F783-A631-9C485D623E98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EAEBB-E21A-B976-F1C0-2C9CE1BDCCA7}"/>
              </a:ext>
            </a:extLst>
          </p:cNvPr>
          <p:cNvSpPr/>
          <p:nvPr/>
        </p:nvSpPr>
        <p:spPr>
          <a:xfrm>
            <a:off x="3580552" y="40181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519B-F445-D779-5E95-9CBDAEC7EF0C}"/>
              </a:ext>
            </a:extLst>
          </p:cNvPr>
          <p:cNvSpPr/>
          <p:nvPr/>
        </p:nvSpPr>
        <p:spPr>
          <a:xfrm>
            <a:off x="3580551" y="4644716"/>
            <a:ext cx="1922782" cy="587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6C708-5290-8D1D-3E4D-7EACDD8C817F}"/>
              </a:ext>
            </a:extLst>
          </p:cNvPr>
          <p:cNvSpPr/>
          <p:nvPr/>
        </p:nvSpPr>
        <p:spPr>
          <a:xfrm>
            <a:off x="3472551" y="4536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968F4-D0E9-1F2B-985B-F680BFB498BD}"/>
              </a:ext>
            </a:extLst>
          </p:cNvPr>
          <p:cNvSpPr/>
          <p:nvPr/>
        </p:nvSpPr>
        <p:spPr>
          <a:xfrm>
            <a:off x="3472551" y="3910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8A938-CB70-32F9-9FB9-C2ECE9B7C061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734A2-177F-A8D7-6FE7-499D45167B44}"/>
              </a:ext>
            </a:extLst>
          </p:cNvPr>
          <p:cNvSpPr/>
          <p:nvPr/>
        </p:nvSpPr>
        <p:spPr>
          <a:xfrm>
            <a:off x="5035599" y="287401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group.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46B7-342C-9C74-E876-E2386D336ADC}"/>
              </a:ext>
            </a:extLst>
          </p:cNvPr>
          <p:cNvSpPr/>
          <p:nvPr/>
        </p:nvSpPr>
        <p:spPr>
          <a:xfrm>
            <a:off x="5035599" y="3831537"/>
            <a:ext cx="290274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Put device’s name and its description.</a:t>
            </a:r>
          </a:p>
        </p:txBody>
      </p:sp>
    </p:spTree>
    <p:extLst>
      <p:ext uri="{BB962C8B-B14F-4D97-AF65-F5344CB8AC3E}">
        <p14:creationId xmlns:p14="http://schemas.microsoft.com/office/powerpoint/2010/main" val="424327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B40D-F9CE-F7AD-E04D-0EFDC4C3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2A023-035E-3517-B7F5-960128B3B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F590CC-BC03-3846-3F76-4491D4CEFBAD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1BB77-542C-4912-2C2B-B3F611068A03}"/>
              </a:ext>
            </a:extLst>
          </p:cNvPr>
          <p:cNvSpPr/>
          <p:nvPr/>
        </p:nvSpPr>
        <p:spPr>
          <a:xfrm>
            <a:off x="3580551" y="4001249"/>
            <a:ext cx="2430782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76103-E436-B3F1-0BBF-7BAD6EB8B52F}"/>
              </a:ext>
            </a:extLst>
          </p:cNvPr>
          <p:cNvSpPr/>
          <p:nvPr/>
        </p:nvSpPr>
        <p:spPr>
          <a:xfrm>
            <a:off x="3580552" y="465816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ED136-FDC0-934D-DC1A-CE1842FDA1B0}"/>
              </a:ext>
            </a:extLst>
          </p:cNvPr>
          <p:cNvSpPr/>
          <p:nvPr/>
        </p:nvSpPr>
        <p:spPr>
          <a:xfrm>
            <a:off x="3597486" y="5280887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DF6E8-896B-E3DC-61E7-8883520739C4}"/>
              </a:ext>
            </a:extLst>
          </p:cNvPr>
          <p:cNvSpPr/>
          <p:nvPr/>
        </p:nvSpPr>
        <p:spPr>
          <a:xfrm>
            <a:off x="3489486" y="454442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5735C-4806-F5F8-500C-896963746F62}"/>
              </a:ext>
            </a:extLst>
          </p:cNvPr>
          <p:cNvSpPr/>
          <p:nvPr/>
        </p:nvSpPr>
        <p:spPr>
          <a:xfrm>
            <a:off x="3489486" y="389277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7144C-AA99-020D-A81B-A22E54D8D25C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E671A-D9DD-436F-CC63-8E57C2D85C76}"/>
              </a:ext>
            </a:extLst>
          </p:cNvPr>
          <p:cNvSpPr/>
          <p:nvPr/>
        </p:nvSpPr>
        <p:spPr>
          <a:xfrm>
            <a:off x="3489486" y="51728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DD5D7-98CE-25D4-7244-3211843B59AB}"/>
              </a:ext>
            </a:extLst>
          </p:cNvPr>
          <p:cNvSpPr/>
          <p:nvPr/>
        </p:nvSpPr>
        <p:spPr>
          <a:xfrm>
            <a:off x="5018665" y="2865543"/>
            <a:ext cx="36740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enable to enable the device.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14AE66-9DBA-A5E7-CEDF-A4E1E01AE521}"/>
              </a:ext>
            </a:extLst>
          </p:cNvPr>
          <p:cNvSpPr/>
          <p:nvPr/>
        </p:nvSpPr>
        <p:spPr>
          <a:xfrm>
            <a:off x="6096000" y="3810158"/>
            <a:ext cx="367405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device’s type. Then, select sensor’s type.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B60E5-EDCC-413F-1176-C97CF118C89B}"/>
              </a:ext>
            </a:extLst>
          </p:cNvPr>
          <p:cNvSpPr/>
          <p:nvPr/>
        </p:nvSpPr>
        <p:spPr>
          <a:xfrm>
            <a:off x="5061002" y="5198288"/>
            <a:ext cx="33692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the device’s photo.</a:t>
            </a:r>
          </a:p>
        </p:txBody>
      </p:sp>
    </p:spTree>
    <p:extLst>
      <p:ext uri="{BB962C8B-B14F-4D97-AF65-F5344CB8AC3E}">
        <p14:creationId xmlns:p14="http://schemas.microsoft.com/office/powerpoint/2010/main" val="252028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728B7-3FE8-D80B-7313-A173DB4F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0D0FF-9C8D-199C-8682-4AF3C6B2D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8ED3B-160A-C763-AD62-9DC69EED8B13}"/>
              </a:ext>
            </a:extLst>
          </p:cNvPr>
          <p:cNvSpPr/>
          <p:nvPr/>
        </p:nvSpPr>
        <p:spPr>
          <a:xfrm>
            <a:off x="5087619" y="3412066"/>
            <a:ext cx="2007448" cy="757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B1D8D-59FD-2467-D76D-B2F6AA36CBB9}"/>
              </a:ext>
            </a:extLst>
          </p:cNvPr>
          <p:cNvSpPr/>
          <p:nvPr/>
        </p:nvSpPr>
        <p:spPr>
          <a:xfrm>
            <a:off x="4979619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F0602-6F93-4BF7-D709-8BF142FA349F}"/>
              </a:ext>
            </a:extLst>
          </p:cNvPr>
          <p:cNvSpPr/>
          <p:nvPr/>
        </p:nvSpPr>
        <p:spPr>
          <a:xfrm>
            <a:off x="4870623" y="4233781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41706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NURAFIQAH ALIAH BINTI QHAIRUDDIN</dc:creator>
  <cp:revision>12</cp:revision>
  <dcterms:created xsi:type="dcterms:W3CDTF">2024-11-21T00:43:23Z</dcterms:created>
  <dcterms:modified xsi:type="dcterms:W3CDTF">2024-12-26T02:31:23Z</dcterms:modified>
</cp:coreProperties>
</file>